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2.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omments/modernComment_7BBF5AF9_ACC337E5.xml" ContentType="application/vnd.ms-powerpoint.comment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0" r:id="rId4"/>
    <p:sldMasterId id="2147483795" r:id="rId5"/>
    <p:sldMasterId id="2147483887" r:id="rId6"/>
    <p:sldMasterId id="2147484016" r:id="rId7"/>
  </p:sldMasterIdLst>
  <p:notesMasterIdLst>
    <p:notesMasterId r:id="rId38"/>
  </p:notesMasterIdLst>
  <p:handoutMasterIdLst>
    <p:handoutMasterId r:id="rId39"/>
  </p:handoutMasterIdLst>
  <p:sldIdLst>
    <p:sldId id="6552" r:id="rId8"/>
    <p:sldId id="6556" r:id="rId9"/>
    <p:sldId id="2076138236" r:id="rId10"/>
    <p:sldId id="2076138238" r:id="rId11"/>
    <p:sldId id="2076138228" r:id="rId12"/>
    <p:sldId id="2076138218" r:id="rId13"/>
    <p:sldId id="2076138219" r:id="rId14"/>
    <p:sldId id="2076138221" r:id="rId15"/>
    <p:sldId id="2076138225" r:id="rId16"/>
    <p:sldId id="2076138226" r:id="rId17"/>
    <p:sldId id="5173" r:id="rId18"/>
    <p:sldId id="260" r:id="rId19"/>
    <p:sldId id="325" r:id="rId20"/>
    <p:sldId id="5117" r:id="rId21"/>
    <p:sldId id="2076138235" r:id="rId22"/>
    <p:sldId id="2076138234" r:id="rId23"/>
    <p:sldId id="2076138233" r:id="rId24"/>
    <p:sldId id="2076138237" r:id="rId25"/>
    <p:sldId id="5160" r:id="rId26"/>
    <p:sldId id="5165" r:id="rId27"/>
    <p:sldId id="2076138232" r:id="rId28"/>
    <p:sldId id="5180" r:id="rId29"/>
    <p:sldId id="6554" r:id="rId30"/>
    <p:sldId id="6555" r:id="rId31"/>
    <p:sldId id="467" r:id="rId32"/>
    <p:sldId id="2076138215" r:id="rId33"/>
    <p:sldId id="4752" r:id="rId34"/>
    <p:sldId id="365" r:id="rId35"/>
    <p:sldId id="2076138211" r:id="rId36"/>
    <p:sldId id="359" r:id="rId37"/>
  </p:sldIdLst>
  <p:sldSz cx="12192000" cy="6858000"/>
  <p:notesSz cx="7104063" cy="10234613"/>
  <p:defaultTextStyle>
    <a:defPPr>
      <a:defRPr lang="en-US"/>
    </a:defPPr>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858A118-1E3D-7A4F-1B49-D3814841601A}" name="Ramirez, T (Tanyta)" initials="RT" userId="S::tanyta.ramirez@apg.nl::a572998e-f35a-4c66-82a1-8db80e0486b3" providerId="AD"/>
  <p188:author id="{AB1EC95E-6524-D3A8-0BE1-C6D0BDA11DCC}" name="Gordijn, MJA (Milo)" initials="MG" userId="S::milo.gordijn@apg.nl::4f647afd-e06c-45bd-b4dc-25e8d1cdd769" providerId="AD"/>
  <p188:author id="{2AABDBAF-7190-DA0A-749D-64167CD647ED}" name="Roijen, NBH (Niek)" initials="NR" userId="S::niek.roijen@apg.nl::ff586afe-56e8-488e-944f-7ba71b0b001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Ploemen, MEMW (Marlie)" initials="PM(" lastIdx="1" clrIdx="0">
    <p:extLst>
      <p:ext uri="{19B8F6BF-5375-455C-9EA6-DF929625EA0E}">
        <p15:presenceInfo xmlns:p15="http://schemas.microsoft.com/office/powerpoint/2012/main" userId="S::marlie.ploemen@apg.nl::d3f2d52a-66c7-445f-83d1-99b4c8d2ae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2F0EB"/>
    <a:srgbClr val="333333"/>
    <a:srgbClr val="2E318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3A1D69-3721-4BB3-8B0B-6B65948EDAB4}" v="37" dt="2025-01-29T10:27:55.626"/>
    <p1510:client id="{60A191F2-ED67-4F3A-B212-8CFBD2AF45F3}" v="33" dt="2025-01-29T14:18:54.274"/>
    <p1510:client id="{D61F14F5-D7BA-4FA9-BFE5-94164D861632}" v="6" dt="2025-01-29T10:23:41.138"/>
  </p1510:revLst>
</p1510:revInfo>
</file>

<file path=ppt/tableStyles.xml><?xml version="1.0" encoding="utf-8"?>
<a:tblStyleLst xmlns:a="http://schemas.openxmlformats.org/drawingml/2006/main" def="{0817EA92-75D0-4044-A80A-286907CE0DDB}">
  <a:tblStyle styleId="{0817EA92-75D0-4044-A80A-286907CE0DDB}" styleName="APG tabel">
    <a:wholeTbl>
      <a:tcTxStyle>
        <a:fontRef idx="minor">
          <a:prstClr val="black"/>
        </a:fontRef>
        <a:srgbClr val="333333"/>
      </a:tcTxStyle>
      <a:tcStyle>
        <a:tcBdr>
          <a:left>
            <a:ln w="0" cmpd="sng">
              <a:solidFill>
                <a:srgbClr val="FFFFFF"/>
              </a:solidFill>
            </a:ln>
          </a:left>
          <a:right>
            <a:ln w="0" cmpd="sng">
              <a:solidFill>
                <a:srgbClr val="FFFFFF"/>
              </a:solidFill>
            </a:ln>
          </a:right>
          <a:top>
            <a:ln w="0" cmpd="sng">
              <a:solidFill>
                <a:srgbClr val="FFFFFF"/>
              </a:solidFill>
            </a:ln>
          </a:top>
          <a:bottom>
            <a:ln w="0" cmpd="sng">
              <a:solidFill>
                <a:srgbClr val="FFFFFF"/>
              </a:solidFill>
            </a:ln>
          </a:bottom>
          <a:insideH>
            <a:ln w="0" cmpd="sng">
              <a:solidFill>
                <a:srgbClr val="FFFFFF"/>
              </a:solidFill>
            </a:ln>
          </a:insideH>
          <a:insideV>
            <a:ln w="0" cmpd="sng">
              <a:solidFill>
                <a:srgbClr val="FFFFFF"/>
              </a:solidFill>
            </a:ln>
          </a:insideV>
        </a:tcBdr>
        <a:fill>
          <a:solidFill>
            <a:srgbClr val="FFFFFF">
              <a:tint val="100000"/>
              <a:alpha val="0"/>
            </a:srgbClr>
          </a:solidFill>
        </a:fill>
      </a:tcStyle>
    </a:wholeTbl>
    <a:band1H>
      <a:tcStyle>
        <a:tcBdr/>
        <a:fill>
          <a:solidFill>
            <a:srgbClr val="F2F0EB">
              <a:tint val="100000"/>
            </a:srgbClr>
          </a:solidFill>
        </a:fill>
      </a:tcStyle>
    </a:band1H>
    <a:band2H>
      <a:tcStyle>
        <a:tcBdr/>
        <a:fill>
          <a:solidFill>
            <a:srgbClr val="FFFFFF">
              <a:tint val="100000"/>
            </a:srgbClr>
          </a:solidFill>
        </a:fill>
      </a:tcStyle>
    </a:band2H>
    <a:band1V>
      <a:tcStyle>
        <a:tcBdr/>
        <a:fill>
          <a:solidFill>
            <a:srgbClr val="F2F0EB">
              <a:tint val="100000"/>
            </a:srgbClr>
          </a:solidFill>
        </a:fill>
      </a:tcStyle>
    </a:band1V>
    <a:band2V>
      <a:tcStyle>
        <a:tcBdr/>
        <a:fill>
          <a:solidFill>
            <a:srgbClr val="FFFFFF">
              <a:tint val="100000"/>
            </a:srgbClr>
          </a:solidFill>
        </a:fill>
      </a:tcStyle>
    </a:band2V>
    <a:lastCol>
      <a:tcTxStyle b="off">
        <a:fontRef idx="minor">
          <a:prstClr val="black"/>
        </a:fontRef>
        <a:srgbClr val="333333"/>
      </a:tcTxStyle>
      <a:tcStyle>
        <a:tcBdr/>
        <a:fill>
          <a:solidFill>
            <a:srgbClr val="DFAE41">
              <a:alpha val="100000"/>
            </a:srgbClr>
          </a:solidFill>
        </a:fill>
      </a:tcStyle>
    </a:lastCol>
    <a:firstCol>
      <a:tcTxStyle b="off">
        <a:fontRef idx="minor">
          <a:prstClr val="black"/>
        </a:fontRef>
        <a:srgbClr val="333333"/>
      </a:tcTxStyle>
      <a:tcStyle>
        <a:tcBdr/>
      </a:tcStyle>
    </a:firstCol>
    <a:lastRow>
      <a:tcTxStyle b="on">
        <a:fontRef idx="minor">
          <a:prstClr val="black"/>
        </a:fontRef>
        <a:srgbClr val="333333"/>
      </a:tcTxStyle>
      <a:tcStyle>
        <a:tcBdr>
          <a:top>
            <a:ln w="10000" cmpd="sng">
              <a:solidFill>
                <a:srgbClr val="333333"/>
              </a:solidFill>
            </a:ln>
          </a:top>
        </a:tcBdr>
      </a:tcStyle>
    </a:lastRow>
    <a:firstRow>
      <a:tcTxStyle b="on">
        <a:fontRef idx="minor">
          <a:prstClr val="black"/>
        </a:fontRef>
        <a:srgbClr val="2E318F"/>
      </a:tcTxStyle>
      <a:tcStyle>
        <a:tcBdr>
          <a:bottom>
            <a:ln w="10000" cmpd="sng">
              <a:solidFill>
                <a:srgbClr val="333333"/>
              </a:solidFill>
            </a:ln>
          </a:bottom>
        </a:tcBdr>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954"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notesMaster" Target="notesMasters/notesMaster1.xml"/><Relationship Id="rId46"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commentAuthors" Target="commentAuthors.xml"/><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theme" Target="theme/theme1.xml"/></Relationships>
</file>

<file path=ppt/comments/modernComment_7BBF5AF9_ACC337E5.xml><?xml version="1.0" encoding="utf-8"?>
<p188:cmLst xmlns:a="http://schemas.openxmlformats.org/drawingml/2006/main" xmlns:r="http://schemas.openxmlformats.org/officeDocument/2006/relationships" xmlns:p188="http://schemas.microsoft.com/office/powerpoint/2018/8/main">
  <p188:cm id="{4166853C-08BF-4A1F-ADC1-B5B95F130C2B}" authorId="{AB1EC95E-6524-D3A8-0BE1-C6D0BDA11DCC}" status="resolved" created="2025-01-15T11:12:25.881" complete="100000">
    <ac:txMkLst xmlns:ac="http://schemas.microsoft.com/office/drawing/2013/main/command">
      <pc:docMk xmlns:pc="http://schemas.microsoft.com/office/powerpoint/2013/main/command"/>
      <pc:sldMk xmlns:pc="http://schemas.microsoft.com/office/powerpoint/2013/main/command" cId="2898474981" sldId="2076138233"/>
      <ac:spMk id="4" creationId="{F90EA06D-1E06-0F6F-66CD-53C0E11345F5}"/>
      <ac:txMk cp="0" len="12">
        <ac:context len="13" hash="3419118583"/>
      </ac:txMk>
    </ac:txMkLst>
    <p188:pos x="2238375" y="228600"/>
    <p188:replyLst>
      <p188:reply id="{7F9E672A-87FC-4906-ADE0-B07EB6E9DF14}" authorId="{1858A118-1E3D-7A4F-1B49-D3814841601A}" created="2025-01-15T11:18:19.828">
        <p188:txBody>
          <a:bodyPr/>
          <a:lstStyle/>
          <a:p>
            <a:r>
              <a:rPr lang="nl-NL"/>
              <a:t>Ik zou nog even deze link erbij zetten:
https://werkenbij.apg.nl/en/traineeships-at-apg/</a:t>
            </a:r>
          </a:p>
        </p188:txBody>
      </p188:reply>
    </p188:replyLst>
    <p188:txBody>
      <a:bodyPr/>
      <a:lstStyle/>
      <a:p>
        <a:r>
          <a:rPr lang="nl-NL"/>
          <a:t>[@Ramirez, T (Tanyta)]  duidelijk genoeg toch?</a:t>
        </a:r>
      </a:p>
    </p188:txBody>
    <p188:extLst>
      <p:ext xmlns:p="http://schemas.openxmlformats.org/presentationml/2006/main" uri="{57CB4572-C831-44C2-8A1C-0ADB6CCDFE69}">
        <p223:reactions xmlns:p223="http://schemas.microsoft.com/office/powerpoint/2022/03/main">
          <p223:rxn type="👍">
            <p223:instance time="2025-01-15T11:40:37.973" authorId="{AB1EC95E-6524-D3A8-0BE1-C6D0BDA11DCC}"/>
          </p223:rxn>
        </p223:reactions>
      </p:ext>
    </p188:extLst>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68FE46-DCA3-4B4B-B34F-721CCA06BEF2}"/>
              </a:ext>
            </a:extLst>
          </p:cNvPr>
          <p:cNvSpPr>
            <a:spLocks noGrp="1"/>
          </p:cNvSpPr>
          <p:nvPr>
            <p:ph type="hdr" sz="quarter"/>
          </p:nvPr>
        </p:nvSpPr>
        <p:spPr>
          <a:xfrm>
            <a:off x="0" y="0"/>
            <a:ext cx="3078427" cy="513508"/>
          </a:xfrm>
          <a:prstGeom prst="rect">
            <a:avLst/>
          </a:prstGeom>
        </p:spPr>
        <p:txBody>
          <a:bodyPr vert="horz" lIns="99066" tIns="49533" rIns="99066" bIns="49533" rtlCol="0"/>
          <a:lstStyle>
            <a:lvl1pPr algn="l">
              <a:defRPr sz="1300"/>
            </a:lvl1pPr>
          </a:lstStyle>
          <a:p>
            <a:endParaRPr lang="en-GB"/>
          </a:p>
        </p:txBody>
      </p:sp>
      <p:sp>
        <p:nvSpPr>
          <p:cNvPr id="3" name="Date Placeholder 2">
            <a:extLst>
              <a:ext uri="{FF2B5EF4-FFF2-40B4-BE49-F238E27FC236}">
                <a16:creationId xmlns:a16="http://schemas.microsoft.com/office/drawing/2014/main" id="{F5F24B32-CA5B-422E-A896-A14A96D7A2F6}"/>
              </a:ext>
            </a:extLst>
          </p:cNvPr>
          <p:cNvSpPr>
            <a:spLocks noGrp="1"/>
          </p:cNvSpPr>
          <p:nvPr>
            <p:ph type="dt" sz="quarter" idx="1"/>
          </p:nvPr>
        </p:nvSpPr>
        <p:spPr>
          <a:xfrm>
            <a:off x="4023992" y="0"/>
            <a:ext cx="3078427" cy="513508"/>
          </a:xfrm>
          <a:prstGeom prst="rect">
            <a:avLst/>
          </a:prstGeom>
        </p:spPr>
        <p:txBody>
          <a:bodyPr vert="horz" lIns="99066" tIns="49533" rIns="99066" bIns="49533" rtlCol="0"/>
          <a:lstStyle>
            <a:lvl1pPr algn="r">
              <a:defRPr sz="1300"/>
            </a:lvl1pPr>
          </a:lstStyle>
          <a:p>
            <a:fld id="{83CF1DB1-AD65-4287-9B9B-400241FCBF31}" type="datetimeFigureOut">
              <a:rPr lang="en-GB" smtClean="0"/>
              <a:t>30/01/2025</a:t>
            </a:fld>
            <a:endParaRPr lang="en-GB"/>
          </a:p>
        </p:txBody>
      </p:sp>
      <p:sp>
        <p:nvSpPr>
          <p:cNvPr id="4" name="Footer Placeholder 3">
            <a:extLst>
              <a:ext uri="{FF2B5EF4-FFF2-40B4-BE49-F238E27FC236}">
                <a16:creationId xmlns:a16="http://schemas.microsoft.com/office/drawing/2014/main" id="{1D18B15A-E93F-4B20-9B3C-CABED5D0175F}"/>
              </a:ext>
            </a:extLst>
          </p:cNvPr>
          <p:cNvSpPr>
            <a:spLocks noGrp="1"/>
          </p:cNvSpPr>
          <p:nvPr>
            <p:ph type="ftr" sz="quarter" idx="2"/>
          </p:nvPr>
        </p:nvSpPr>
        <p:spPr>
          <a:xfrm>
            <a:off x="0" y="9721107"/>
            <a:ext cx="3078427" cy="513506"/>
          </a:xfrm>
          <a:prstGeom prst="rect">
            <a:avLst/>
          </a:prstGeom>
        </p:spPr>
        <p:txBody>
          <a:bodyPr vert="horz" lIns="99066" tIns="49533" rIns="99066" bIns="49533" rtlCol="0" anchor="b"/>
          <a:lstStyle>
            <a:lvl1pPr algn="l">
              <a:defRPr sz="1300"/>
            </a:lvl1pPr>
          </a:lstStyle>
          <a:p>
            <a:endParaRPr lang="en-GB"/>
          </a:p>
        </p:txBody>
      </p:sp>
      <p:sp>
        <p:nvSpPr>
          <p:cNvPr id="5" name="Slide Number Placeholder 4">
            <a:extLst>
              <a:ext uri="{FF2B5EF4-FFF2-40B4-BE49-F238E27FC236}">
                <a16:creationId xmlns:a16="http://schemas.microsoft.com/office/drawing/2014/main" id="{EF116AA8-2CBA-4774-9E15-438E879A5A74}"/>
              </a:ext>
            </a:extLst>
          </p:cNvPr>
          <p:cNvSpPr>
            <a:spLocks noGrp="1"/>
          </p:cNvSpPr>
          <p:nvPr>
            <p:ph type="sldNum" sz="quarter" idx="3"/>
          </p:nvPr>
        </p:nvSpPr>
        <p:spPr>
          <a:xfrm>
            <a:off x="4023992" y="9721107"/>
            <a:ext cx="3078427" cy="513506"/>
          </a:xfrm>
          <a:prstGeom prst="rect">
            <a:avLst/>
          </a:prstGeom>
        </p:spPr>
        <p:txBody>
          <a:bodyPr vert="horz" lIns="99066" tIns="49533" rIns="99066" bIns="49533" rtlCol="0" anchor="b"/>
          <a:lstStyle>
            <a:lvl1pPr algn="r">
              <a:defRPr sz="1300"/>
            </a:lvl1pPr>
          </a:lstStyle>
          <a:p>
            <a:fld id="{342F58B3-2676-4F0A-85F3-5FD42F77F7C8}" type="slidenum">
              <a:rPr lang="en-GB" smtClean="0"/>
              <a:t>‹#›</a:t>
            </a:fld>
            <a:endParaRPr lang="en-GB"/>
          </a:p>
        </p:txBody>
      </p:sp>
    </p:spTree>
    <p:extLst>
      <p:ext uri="{BB962C8B-B14F-4D97-AF65-F5344CB8AC3E}">
        <p14:creationId xmlns:p14="http://schemas.microsoft.com/office/powerpoint/2010/main" val="10708462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8427" cy="513508"/>
          </a:xfrm>
          <a:prstGeom prst="rect">
            <a:avLst/>
          </a:prstGeom>
        </p:spPr>
        <p:txBody>
          <a:bodyPr vert="horz" lIns="99066" tIns="49533" rIns="99066" bIns="49533" rtlCol="0"/>
          <a:lstStyle>
            <a:lvl1pPr algn="l">
              <a:defRPr sz="1300"/>
            </a:lvl1pPr>
          </a:lstStyle>
          <a:p>
            <a:endParaRPr lang="en-GB"/>
          </a:p>
        </p:txBody>
      </p:sp>
      <p:sp>
        <p:nvSpPr>
          <p:cNvPr id="3" name="Date Placeholder 2"/>
          <p:cNvSpPr>
            <a:spLocks noGrp="1"/>
          </p:cNvSpPr>
          <p:nvPr>
            <p:ph type="dt" idx="1"/>
          </p:nvPr>
        </p:nvSpPr>
        <p:spPr>
          <a:xfrm>
            <a:off x="4023992" y="0"/>
            <a:ext cx="3078427" cy="513508"/>
          </a:xfrm>
          <a:prstGeom prst="rect">
            <a:avLst/>
          </a:prstGeom>
        </p:spPr>
        <p:txBody>
          <a:bodyPr vert="horz" lIns="99066" tIns="49533" rIns="99066" bIns="49533" rtlCol="0"/>
          <a:lstStyle>
            <a:lvl1pPr algn="r">
              <a:defRPr sz="1300"/>
            </a:lvl1pPr>
          </a:lstStyle>
          <a:p>
            <a:fld id="{09CE6EBB-34EC-408B-89A3-E301954E0A9F}" type="datetimeFigureOut">
              <a:rPr lang="en-GB" smtClean="0"/>
              <a:t>30/01/2025</a:t>
            </a:fld>
            <a:endParaRPr lang="en-GB"/>
          </a:p>
        </p:txBody>
      </p:sp>
      <p:sp>
        <p:nvSpPr>
          <p:cNvPr id="4" name="Slide Image Placeholder 3"/>
          <p:cNvSpPr>
            <a:spLocks noGrp="1" noRot="1" noChangeAspect="1"/>
          </p:cNvSpPr>
          <p:nvPr>
            <p:ph type="sldImg" idx="2"/>
          </p:nvPr>
        </p:nvSpPr>
        <p:spPr>
          <a:xfrm>
            <a:off x="481013" y="836613"/>
            <a:ext cx="6142037" cy="3455987"/>
          </a:xfrm>
          <a:prstGeom prst="rect">
            <a:avLst/>
          </a:prstGeom>
          <a:noFill/>
          <a:ln w="12700">
            <a:solidFill>
              <a:prstClr val="black"/>
            </a:solidFill>
          </a:ln>
        </p:spPr>
        <p:txBody>
          <a:bodyPr vert="horz" lIns="99066" tIns="49533" rIns="99066" bIns="49533" rtlCol="0" anchor="ctr"/>
          <a:lstStyle/>
          <a:p>
            <a:endParaRPr lang="en-GB"/>
          </a:p>
        </p:txBody>
      </p:sp>
      <p:sp>
        <p:nvSpPr>
          <p:cNvPr id="5" name="Notes Placeholder 4"/>
          <p:cNvSpPr>
            <a:spLocks noGrp="1"/>
          </p:cNvSpPr>
          <p:nvPr>
            <p:ph type="body" sz="quarter" idx="3"/>
          </p:nvPr>
        </p:nvSpPr>
        <p:spPr>
          <a:xfrm>
            <a:off x="710407" y="4483460"/>
            <a:ext cx="5683250" cy="4913776"/>
          </a:xfrm>
          <a:prstGeom prst="rect">
            <a:avLst/>
          </a:prstGeom>
        </p:spPr>
        <p:txBody>
          <a:bodyPr vert="horz" lIns="0" tIns="0" rIns="0" bIns="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721107"/>
            <a:ext cx="3078427" cy="513506"/>
          </a:xfrm>
          <a:prstGeom prst="rect">
            <a:avLst/>
          </a:prstGeom>
        </p:spPr>
        <p:txBody>
          <a:bodyPr vert="horz" lIns="99066" tIns="49533" rIns="99066" bIns="49533" rtlCol="0" anchor="b"/>
          <a:lstStyle>
            <a:lvl1pPr algn="l">
              <a:defRPr sz="1300"/>
            </a:lvl1pPr>
          </a:lstStyle>
          <a:p>
            <a:endParaRPr lang="en-GB"/>
          </a:p>
        </p:txBody>
      </p:sp>
      <p:sp>
        <p:nvSpPr>
          <p:cNvPr id="7" name="Slide Number Placeholder 6"/>
          <p:cNvSpPr>
            <a:spLocks noGrp="1"/>
          </p:cNvSpPr>
          <p:nvPr>
            <p:ph type="sldNum" sz="quarter" idx="5"/>
          </p:nvPr>
        </p:nvSpPr>
        <p:spPr>
          <a:xfrm>
            <a:off x="4023992" y="9721107"/>
            <a:ext cx="3078427" cy="513506"/>
          </a:xfrm>
          <a:prstGeom prst="rect">
            <a:avLst/>
          </a:prstGeom>
        </p:spPr>
        <p:txBody>
          <a:bodyPr vert="horz" lIns="99066" tIns="49533" rIns="99066" bIns="49533" rtlCol="0" anchor="b"/>
          <a:lstStyle>
            <a:lvl1pPr algn="r">
              <a:defRPr sz="1300"/>
            </a:lvl1pPr>
          </a:lstStyle>
          <a:p>
            <a:fld id="{CC91D653-CC84-461E-BF7B-1BAAC2831C3E}" type="slidenum">
              <a:rPr lang="en-GB" smtClean="0"/>
              <a:t>‹#›</a:t>
            </a:fld>
            <a:endParaRPr lang="en-GB"/>
          </a:p>
        </p:txBody>
      </p:sp>
    </p:spTree>
    <p:extLst>
      <p:ext uri="{BB962C8B-B14F-4D97-AF65-F5344CB8AC3E}">
        <p14:creationId xmlns:p14="http://schemas.microsoft.com/office/powerpoint/2010/main" val="2361587779"/>
      </p:ext>
    </p:extLst>
  </p:cSld>
  <p:clrMap bg1="lt1" tx1="dk1" bg2="lt2" tx2="dk2" accent1="accent1" accent2="accent2" accent3="accent3" accent4="accent4" accent5="accent5" accent6="accent6" hlink="hlink" folHlink="folHlink"/>
  <p:notesStyle>
    <a:lvl1pPr marL="180000" indent="-180000" algn="l" defTabSz="914400" rtl="0" eaLnBrk="1" latinLnBrk="0" hangingPunct="1">
      <a:lnSpc>
        <a:spcPct val="100000"/>
      </a:lnSpc>
      <a:spcBef>
        <a:spcPts val="0"/>
      </a:spcBef>
      <a:buFont typeface="Candara" panose="020E0502030303020204" pitchFamily="34" charset="0"/>
      <a:buChar char="•"/>
      <a:defRPr sz="1200" kern="1200">
        <a:solidFill>
          <a:schemeClr val="tx1"/>
        </a:solidFill>
        <a:latin typeface="+mn-lt"/>
        <a:ea typeface="+mn-ea"/>
        <a:cs typeface="+mn-cs"/>
      </a:defRPr>
    </a:lvl1pPr>
    <a:lvl2pPr marL="360000" indent="-180000" algn="l" defTabSz="914400" rtl="0" eaLnBrk="1" latinLnBrk="0" hangingPunct="1">
      <a:lnSpc>
        <a:spcPct val="100000"/>
      </a:lnSpc>
      <a:spcBef>
        <a:spcPts val="0"/>
      </a:spcBef>
      <a:buFont typeface="Candara" panose="020E0502030303020204" pitchFamily="34" charset="0"/>
      <a:buChar char="•"/>
      <a:defRPr sz="1200" kern="1200">
        <a:solidFill>
          <a:schemeClr val="tx1"/>
        </a:solidFill>
        <a:latin typeface="+mn-lt"/>
        <a:ea typeface="+mn-ea"/>
        <a:cs typeface="+mn-cs"/>
      </a:defRPr>
    </a:lvl2pPr>
    <a:lvl3pPr marL="540000" indent="-180000" algn="l" defTabSz="914400" rtl="0" eaLnBrk="1" latinLnBrk="0" hangingPunct="1">
      <a:lnSpc>
        <a:spcPct val="100000"/>
      </a:lnSpc>
      <a:spcBef>
        <a:spcPts val="0"/>
      </a:spcBef>
      <a:buFont typeface="Candara" panose="020E0502030303020204" pitchFamily="34" charset="0"/>
      <a:buChar char="•"/>
      <a:defRPr sz="1200" kern="1200">
        <a:solidFill>
          <a:schemeClr val="tx1"/>
        </a:solidFill>
        <a:latin typeface="+mn-lt"/>
        <a:ea typeface="+mn-ea"/>
        <a:cs typeface="+mn-cs"/>
      </a:defRPr>
    </a:lvl3pPr>
    <a:lvl4pPr marL="720000" indent="-180000" algn="l" defTabSz="914400" rtl="0" eaLnBrk="1" latinLnBrk="0" hangingPunct="1">
      <a:lnSpc>
        <a:spcPct val="100000"/>
      </a:lnSpc>
      <a:spcBef>
        <a:spcPts val="0"/>
      </a:spcBef>
      <a:buFont typeface="Candara" panose="020E0502030303020204" pitchFamily="34" charset="0"/>
      <a:buChar char="•"/>
      <a:defRPr sz="1200" kern="1200">
        <a:solidFill>
          <a:schemeClr val="tx1"/>
        </a:solidFill>
        <a:latin typeface="+mn-lt"/>
        <a:ea typeface="+mn-ea"/>
        <a:cs typeface="+mn-cs"/>
      </a:defRPr>
    </a:lvl4pPr>
    <a:lvl5pPr marL="900000" indent="-180000" algn="l" defTabSz="914400" rtl="0" eaLnBrk="1" latinLnBrk="0" hangingPunct="1">
      <a:lnSpc>
        <a:spcPct val="100000"/>
      </a:lnSpc>
      <a:spcBef>
        <a:spcPts val="0"/>
      </a:spcBef>
      <a:buFont typeface="Candara" panose="020E0502030303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youtu.be/J6CpiP3S4Tc"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747713"/>
            <a:ext cx="5486400" cy="3086100"/>
          </a:xfrm>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CC91D653-CC84-461E-BF7B-1BAAC2831C3E}" type="slidenum">
              <a:rPr lang="en-GB" smtClean="0"/>
              <a:t>1</a:t>
            </a:fld>
            <a:endParaRPr lang="en-GB"/>
          </a:p>
        </p:txBody>
      </p:sp>
      <p:sp>
        <p:nvSpPr>
          <p:cNvPr id="5" name="Date Placeholder 4">
            <a:extLst>
              <a:ext uri="{FF2B5EF4-FFF2-40B4-BE49-F238E27FC236}">
                <a16:creationId xmlns:a16="http://schemas.microsoft.com/office/drawing/2014/main" id="{44FD1A6B-0D9B-4AC6-B691-86240020DCF9}"/>
              </a:ext>
            </a:extLst>
          </p:cNvPr>
          <p:cNvSpPr>
            <a:spLocks noGrp="1"/>
          </p:cNvSpPr>
          <p:nvPr>
            <p:ph type="dt" idx="1"/>
          </p:nvPr>
        </p:nvSpPr>
        <p:spPr/>
        <p:txBody>
          <a:bodyPr/>
          <a:lstStyle/>
          <a:p>
            <a:fld id="{BC39154C-4945-4B2D-80F6-2B6F2408A942}" type="datetime4">
              <a:rPr lang="en-US" smtClean="0"/>
              <a:t>January 30, 2025</a:t>
            </a:fld>
            <a:endParaRPr lang="en-GB"/>
          </a:p>
        </p:txBody>
      </p:sp>
    </p:spTree>
    <p:extLst>
      <p:ext uri="{BB962C8B-B14F-4D97-AF65-F5344CB8AC3E}">
        <p14:creationId xmlns:p14="http://schemas.microsoft.com/office/powerpoint/2010/main" val="38432067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E4599-861A-5196-AFE0-0A4D46E98F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5014DA-4697-3E02-A97D-370CAAAB2538}"/>
              </a:ext>
            </a:extLst>
          </p:cNvPr>
          <p:cNvSpPr>
            <a:spLocks noGrp="1" noRot="1" noChangeAspect="1"/>
          </p:cNvSpPr>
          <p:nvPr>
            <p:ph type="sldImg"/>
          </p:nvPr>
        </p:nvSpPr>
        <p:spPr>
          <a:xfrm>
            <a:off x="482600" y="836613"/>
            <a:ext cx="6138863" cy="3454400"/>
          </a:xfrm>
        </p:spPr>
      </p:sp>
      <p:sp>
        <p:nvSpPr>
          <p:cNvPr id="3" name="Notes Placeholder 2">
            <a:extLst>
              <a:ext uri="{FF2B5EF4-FFF2-40B4-BE49-F238E27FC236}">
                <a16:creationId xmlns:a16="http://schemas.microsoft.com/office/drawing/2014/main" id="{213A3389-9F05-8D04-B428-E06253BECD45}"/>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03AC8744-2317-3559-EEB4-67F7D1F01B17}"/>
              </a:ext>
            </a:extLst>
          </p:cNvPr>
          <p:cNvSpPr>
            <a:spLocks noGrp="1"/>
          </p:cNvSpPr>
          <p:nvPr>
            <p:ph type="sldNum" sz="quarter" idx="5"/>
          </p:nvPr>
        </p:nvSpPr>
        <p:spPr/>
        <p:txBody>
          <a:bodyPr/>
          <a:lstStyle/>
          <a:p>
            <a:fld id="{CC91D653-CC84-461E-BF7B-1BAAC2831C3E}" type="slidenum">
              <a:rPr lang="en-GB" smtClean="0"/>
              <a:t>18</a:t>
            </a:fld>
            <a:endParaRPr lang="en-GB"/>
          </a:p>
        </p:txBody>
      </p:sp>
    </p:spTree>
    <p:extLst>
      <p:ext uri="{BB962C8B-B14F-4D97-AF65-F5344CB8AC3E}">
        <p14:creationId xmlns:p14="http://schemas.microsoft.com/office/powerpoint/2010/main" val="39934779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482600" y="836613"/>
            <a:ext cx="6138863" cy="3454400"/>
          </a:xfrm>
        </p:spPr>
      </p:sp>
      <p:sp>
        <p:nvSpPr>
          <p:cNvPr id="3" name="Tijdelijke aanduiding voor notities 2"/>
          <p:cNvSpPr>
            <a:spLocks noGrp="1"/>
          </p:cNvSpPr>
          <p:nvPr>
            <p:ph type="body" idx="1"/>
          </p:nvPr>
        </p:nvSpPr>
        <p:spPr/>
        <p:txBody>
          <a:bodyPr/>
          <a:lstStyle/>
          <a:p>
            <a:pPr marL="195012" indent="-195012" defTabSz="990662">
              <a:defRPr/>
            </a:pPr>
            <a:r>
              <a:rPr lang="en-US"/>
              <a:t>(ENG: </a:t>
            </a:r>
            <a:r>
              <a:rPr lang="en-US">
                <a:hlinkClick r:id="rId3"/>
              </a:rPr>
              <a:t>https://youtu.be/J6CpiP3S4Tc</a:t>
            </a:r>
            <a:r>
              <a:rPr lang="en-US"/>
              <a:t>)</a:t>
            </a:r>
          </a:p>
          <a:p>
            <a:endParaRPr lang="en-US"/>
          </a:p>
        </p:txBody>
      </p:sp>
      <p:sp>
        <p:nvSpPr>
          <p:cNvPr id="4" name="Tijdelijke aanduiding voor dianummer 3"/>
          <p:cNvSpPr>
            <a:spLocks noGrp="1"/>
          </p:cNvSpPr>
          <p:nvPr>
            <p:ph type="sldNum" sz="quarter" idx="5"/>
          </p:nvPr>
        </p:nvSpPr>
        <p:spPr/>
        <p:txBody>
          <a:bodyPr/>
          <a:lstStyle/>
          <a:p>
            <a:fld id="{CC91D653-CC84-461E-BF7B-1BAAC2831C3E}" type="slidenum">
              <a:rPr lang="en-GB" smtClean="0"/>
              <a:t>22</a:t>
            </a:fld>
            <a:endParaRPr lang="en-GB"/>
          </a:p>
        </p:txBody>
      </p:sp>
    </p:spTree>
    <p:extLst>
      <p:ext uri="{BB962C8B-B14F-4D97-AF65-F5344CB8AC3E}">
        <p14:creationId xmlns:p14="http://schemas.microsoft.com/office/powerpoint/2010/main" val="1688359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CC91D653-CC84-461E-BF7B-1BAAC2831C3E}" type="slidenum">
              <a:rPr lang="en-GB" smtClean="0"/>
              <a:t>23</a:t>
            </a:fld>
            <a:endParaRPr lang="en-GB"/>
          </a:p>
        </p:txBody>
      </p:sp>
    </p:spTree>
    <p:extLst>
      <p:ext uri="{BB962C8B-B14F-4D97-AF65-F5344CB8AC3E}">
        <p14:creationId xmlns:p14="http://schemas.microsoft.com/office/powerpoint/2010/main" val="2342643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685800" y="747713"/>
            <a:ext cx="5486400" cy="3086100"/>
          </a:xfrm>
        </p:spPr>
      </p:sp>
      <p:sp>
        <p:nvSpPr>
          <p:cNvPr id="3" name="Tijdelijke aanduiding voor notities 2"/>
          <p:cNvSpPr>
            <a:spLocks noGrp="1"/>
          </p:cNvSpPr>
          <p:nvPr>
            <p:ph type="body" idx="1"/>
          </p:nvPr>
        </p:nvSpPr>
        <p:spPr/>
        <p:txBody>
          <a:bodyPr/>
          <a:lstStyle/>
          <a:p>
            <a:pPr marL="0" indent="0" algn="l" fontAlgn="base">
              <a:buNone/>
            </a:pPr>
            <a:endParaRPr lang="nl-NL"/>
          </a:p>
        </p:txBody>
      </p:sp>
      <p:sp>
        <p:nvSpPr>
          <p:cNvPr id="4" name="Tijdelijke aanduiding voor dianummer 3"/>
          <p:cNvSpPr>
            <a:spLocks noGrp="1"/>
          </p:cNvSpPr>
          <p:nvPr>
            <p:ph type="sldNum" sz="quarter" idx="5"/>
          </p:nvPr>
        </p:nvSpPr>
        <p:spPr/>
        <p:txBody>
          <a:bodyPr/>
          <a:lstStyle/>
          <a:p>
            <a:fld id="{CC91D653-CC84-461E-BF7B-1BAAC2831C3E}" type="slidenum">
              <a:rPr lang="en-GB" smtClean="0"/>
              <a:t>25</a:t>
            </a:fld>
            <a:endParaRPr lang="en-GB"/>
          </a:p>
        </p:txBody>
      </p:sp>
      <p:sp>
        <p:nvSpPr>
          <p:cNvPr id="5" name="Date Placeholder 4">
            <a:extLst>
              <a:ext uri="{FF2B5EF4-FFF2-40B4-BE49-F238E27FC236}">
                <a16:creationId xmlns:a16="http://schemas.microsoft.com/office/drawing/2014/main" id="{2C578CC1-242A-4869-A60D-24934A3700DB}"/>
              </a:ext>
            </a:extLst>
          </p:cNvPr>
          <p:cNvSpPr>
            <a:spLocks noGrp="1"/>
          </p:cNvSpPr>
          <p:nvPr>
            <p:ph type="dt" idx="1"/>
          </p:nvPr>
        </p:nvSpPr>
        <p:spPr/>
        <p:txBody>
          <a:bodyPr/>
          <a:lstStyle/>
          <a:p>
            <a:fld id="{73597D63-25AB-4076-AF80-2E713F25EA95}" type="datetime4">
              <a:rPr lang="en-US" smtClean="0"/>
              <a:t>January 30, 2025</a:t>
            </a:fld>
            <a:endParaRPr lang="en-GB"/>
          </a:p>
        </p:txBody>
      </p:sp>
    </p:spTree>
    <p:extLst>
      <p:ext uri="{BB962C8B-B14F-4D97-AF65-F5344CB8AC3E}">
        <p14:creationId xmlns:p14="http://schemas.microsoft.com/office/powerpoint/2010/main" val="7443175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nl-NL"/>
          </a:p>
        </p:txBody>
      </p:sp>
      <p:sp>
        <p:nvSpPr>
          <p:cNvPr id="4" name="Slide Number Placeholder 3"/>
          <p:cNvSpPr>
            <a:spLocks noGrp="1"/>
          </p:cNvSpPr>
          <p:nvPr>
            <p:ph type="sldNum" sz="quarter" idx="5"/>
          </p:nvPr>
        </p:nvSpPr>
        <p:spPr/>
        <p:txBody>
          <a:bodyPr/>
          <a:lstStyle/>
          <a:p>
            <a:fld id="{CC91D653-CC84-461E-BF7B-1BAAC2831C3E}" type="slidenum">
              <a:rPr lang="en-GB" smtClean="0"/>
              <a:t>26</a:t>
            </a:fld>
            <a:endParaRPr lang="en-GB"/>
          </a:p>
        </p:txBody>
      </p:sp>
    </p:spTree>
    <p:extLst>
      <p:ext uri="{BB962C8B-B14F-4D97-AF65-F5344CB8AC3E}">
        <p14:creationId xmlns:p14="http://schemas.microsoft.com/office/powerpoint/2010/main" val="1282503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CC91D653-CC84-461E-BF7B-1BAAC2831C3E}" type="slidenum">
              <a:rPr lang="en-GB" smtClean="0"/>
              <a:t>29</a:t>
            </a:fld>
            <a:endParaRPr lang="en-GB"/>
          </a:p>
        </p:txBody>
      </p:sp>
    </p:spTree>
    <p:extLst>
      <p:ext uri="{BB962C8B-B14F-4D97-AF65-F5344CB8AC3E}">
        <p14:creationId xmlns:p14="http://schemas.microsoft.com/office/powerpoint/2010/main" val="39567340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CC91D653-CC84-461E-BF7B-1BAAC2831C3E}" type="slidenum">
              <a:rPr lang="en-GB" smtClean="0"/>
              <a:t>2</a:t>
            </a:fld>
            <a:endParaRPr lang="en-GB"/>
          </a:p>
        </p:txBody>
      </p:sp>
    </p:spTree>
    <p:extLst>
      <p:ext uri="{BB962C8B-B14F-4D97-AF65-F5344CB8AC3E}">
        <p14:creationId xmlns:p14="http://schemas.microsoft.com/office/powerpoint/2010/main" val="1708975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F9BA0-1A77-4374-C201-76A36EF8A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704DF-1565-543C-AE5C-2D7F508BBB40}"/>
              </a:ext>
            </a:extLst>
          </p:cNvPr>
          <p:cNvSpPr>
            <a:spLocks noGrp="1" noRot="1" noChangeAspect="1"/>
          </p:cNvSpPr>
          <p:nvPr>
            <p:ph type="sldImg"/>
          </p:nvPr>
        </p:nvSpPr>
        <p:spPr>
          <a:xfrm>
            <a:off x="482600" y="836613"/>
            <a:ext cx="6138863" cy="3454400"/>
          </a:xfrm>
        </p:spPr>
      </p:sp>
      <p:sp>
        <p:nvSpPr>
          <p:cNvPr id="3" name="Notes Placeholder 2">
            <a:extLst>
              <a:ext uri="{FF2B5EF4-FFF2-40B4-BE49-F238E27FC236}">
                <a16:creationId xmlns:a16="http://schemas.microsoft.com/office/drawing/2014/main" id="{4287DBFA-0E6B-EDA9-A63D-415605B6ACAA}"/>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91B2FBB2-DA0D-AEC5-305C-A3A57FC2826A}"/>
              </a:ext>
            </a:extLst>
          </p:cNvPr>
          <p:cNvSpPr>
            <a:spLocks noGrp="1"/>
          </p:cNvSpPr>
          <p:nvPr>
            <p:ph type="sldNum" sz="quarter" idx="5"/>
          </p:nvPr>
        </p:nvSpPr>
        <p:spPr/>
        <p:txBody>
          <a:bodyPr/>
          <a:lstStyle/>
          <a:p>
            <a:fld id="{CC91D653-CC84-461E-BF7B-1BAAC2831C3E}" type="slidenum">
              <a:rPr lang="en-GB" smtClean="0"/>
              <a:t>3</a:t>
            </a:fld>
            <a:endParaRPr lang="en-GB"/>
          </a:p>
        </p:txBody>
      </p:sp>
    </p:spTree>
    <p:extLst>
      <p:ext uri="{BB962C8B-B14F-4D97-AF65-F5344CB8AC3E}">
        <p14:creationId xmlns:p14="http://schemas.microsoft.com/office/powerpoint/2010/main" val="2940395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a:p>
        </p:txBody>
      </p:sp>
      <p:sp>
        <p:nvSpPr>
          <p:cNvPr id="4" name="Tijdelijke aanduiding voor dianummer 3"/>
          <p:cNvSpPr>
            <a:spLocks noGrp="1"/>
          </p:cNvSpPr>
          <p:nvPr>
            <p:ph type="sldNum" sz="quarter" idx="5"/>
          </p:nvPr>
        </p:nvSpPr>
        <p:spPr/>
        <p:txBody>
          <a:bodyPr/>
          <a:lstStyle/>
          <a:p>
            <a:fld id="{CC91D653-CC84-461E-BF7B-1BAAC2831C3E}" type="slidenum">
              <a:rPr lang="en-GB" smtClean="0"/>
              <a:t>12</a:t>
            </a:fld>
            <a:endParaRPr lang="en-GB"/>
          </a:p>
        </p:txBody>
      </p:sp>
    </p:spTree>
    <p:extLst>
      <p:ext uri="{BB962C8B-B14F-4D97-AF65-F5344CB8AC3E}">
        <p14:creationId xmlns:p14="http://schemas.microsoft.com/office/powerpoint/2010/main" val="4182352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82600" y="836613"/>
            <a:ext cx="6138863" cy="3454400"/>
          </a:xfrm>
        </p:spPr>
      </p:sp>
      <p:sp>
        <p:nvSpPr>
          <p:cNvPr id="3" name="Notes Placeholder 2"/>
          <p:cNvSpPr>
            <a:spLocks noGrp="1"/>
          </p:cNvSpPr>
          <p:nvPr>
            <p:ph type="body" idx="1"/>
          </p:nvPr>
        </p:nvSpPr>
        <p:spPr/>
        <p:txBody>
          <a:bodyPr/>
          <a:lstStyle/>
          <a:p>
            <a:endParaRPr lang="nl-NL"/>
          </a:p>
        </p:txBody>
      </p:sp>
      <p:sp>
        <p:nvSpPr>
          <p:cNvPr id="4" name="Slide Number Placeholder 3"/>
          <p:cNvSpPr>
            <a:spLocks noGrp="1"/>
          </p:cNvSpPr>
          <p:nvPr>
            <p:ph type="sldNum" sz="quarter" idx="5"/>
          </p:nvPr>
        </p:nvSpPr>
        <p:spPr/>
        <p:txBody>
          <a:bodyPr/>
          <a:lstStyle/>
          <a:p>
            <a:fld id="{CC91D653-CC84-461E-BF7B-1BAAC2831C3E}" type="slidenum">
              <a:rPr lang="en-GB" smtClean="0"/>
              <a:t>13</a:t>
            </a:fld>
            <a:endParaRPr lang="en-GB"/>
          </a:p>
        </p:txBody>
      </p:sp>
    </p:spTree>
    <p:extLst>
      <p:ext uri="{BB962C8B-B14F-4D97-AF65-F5344CB8AC3E}">
        <p14:creationId xmlns:p14="http://schemas.microsoft.com/office/powerpoint/2010/main" val="3316083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a:p>
          <a:p>
            <a:endParaRPr lang="nl-NL"/>
          </a:p>
        </p:txBody>
      </p:sp>
      <p:sp>
        <p:nvSpPr>
          <p:cNvPr id="4" name="Slide Number Placeholder 3"/>
          <p:cNvSpPr>
            <a:spLocks noGrp="1"/>
          </p:cNvSpPr>
          <p:nvPr>
            <p:ph type="sldNum" sz="quarter" idx="5"/>
          </p:nvPr>
        </p:nvSpPr>
        <p:spPr/>
        <p:txBody>
          <a:bodyPr/>
          <a:lstStyle/>
          <a:p>
            <a:fld id="{CC91D653-CC84-461E-BF7B-1BAAC2831C3E}" type="slidenum">
              <a:rPr lang="en-GB" smtClean="0"/>
              <a:t>14</a:t>
            </a:fld>
            <a:endParaRPr lang="en-GB"/>
          </a:p>
        </p:txBody>
      </p:sp>
    </p:spTree>
    <p:extLst>
      <p:ext uri="{BB962C8B-B14F-4D97-AF65-F5344CB8AC3E}">
        <p14:creationId xmlns:p14="http://schemas.microsoft.com/office/powerpoint/2010/main" val="11474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D07FDE-98DD-0821-C450-781F4D5152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24E787-8967-E66F-49FF-63EAC233727F}"/>
              </a:ext>
            </a:extLst>
          </p:cNvPr>
          <p:cNvSpPr>
            <a:spLocks noGrp="1" noRot="1" noChangeAspect="1"/>
          </p:cNvSpPr>
          <p:nvPr>
            <p:ph type="sldImg"/>
          </p:nvPr>
        </p:nvSpPr>
        <p:spPr>
          <a:xfrm>
            <a:off x="482600" y="836613"/>
            <a:ext cx="6138863" cy="3454400"/>
          </a:xfrm>
        </p:spPr>
      </p:sp>
      <p:sp>
        <p:nvSpPr>
          <p:cNvPr id="3" name="Notes Placeholder 2">
            <a:extLst>
              <a:ext uri="{FF2B5EF4-FFF2-40B4-BE49-F238E27FC236}">
                <a16:creationId xmlns:a16="http://schemas.microsoft.com/office/drawing/2014/main" id="{B046815B-AC67-2497-E1CF-9E4330CE6C20}"/>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5A7D0620-0B86-48F0-023A-F18E6BDF3349}"/>
              </a:ext>
            </a:extLst>
          </p:cNvPr>
          <p:cNvSpPr>
            <a:spLocks noGrp="1"/>
          </p:cNvSpPr>
          <p:nvPr>
            <p:ph type="sldNum" sz="quarter" idx="5"/>
          </p:nvPr>
        </p:nvSpPr>
        <p:spPr/>
        <p:txBody>
          <a:bodyPr/>
          <a:lstStyle/>
          <a:p>
            <a:fld id="{CC91D653-CC84-461E-BF7B-1BAAC2831C3E}" type="slidenum">
              <a:rPr lang="en-GB" smtClean="0"/>
              <a:t>15</a:t>
            </a:fld>
            <a:endParaRPr lang="en-GB"/>
          </a:p>
        </p:txBody>
      </p:sp>
    </p:spTree>
    <p:extLst>
      <p:ext uri="{BB962C8B-B14F-4D97-AF65-F5344CB8AC3E}">
        <p14:creationId xmlns:p14="http://schemas.microsoft.com/office/powerpoint/2010/main" val="41856867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6A52A-7E28-8814-FF06-46646D6593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A3FE29-116B-4B4E-0173-6A67AEB6C879}"/>
              </a:ext>
            </a:extLst>
          </p:cNvPr>
          <p:cNvSpPr>
            <a:spLocks noGrp="1" noRot="1" noChangeAspect="1"/>
          </p:cNvSpPr>
          <p:nvPr>
            <p:ph type="sldImg"/>
          </p:nvPr>
        </p:nvSpPr>
        <p:spPr>
          <a:xfrm>
            <a:off x="482600" y="836613"/>
            <a:ext cx="6138863" cy="3454400"/>
          </a:xfrm>
        </p:spPr>
      </p:sp>
      <p:sp>
        <p:nvSpPr>
          <p:cNvPr id="3" name="Notes Placeholder 2">
            <a:extLst>
              <a:ext uri="{FF2B5EF4-FFF2-40B4-BE49-F238E27FC236}">
                <a16:creationId xmlns:a16="http://schemas.microsoft.com/office/drawing/2014/main" id="{035D5FF5-5F84-73BF-5C39-61CEAAC3A919}"/>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4E421CCE-FC64-2A52-B92B-DDB6210905AE}"/>
              </a:ext>
            </a:extLst>
          </p:cNvPr>
          <p:cNvSpPr>
            <a:spLocks noGrp="1"/>
          </p:cNvSpPr>
          <p:nvPr>
            <p:ph type="sldNum" sz="quarter" idx="5"/>
          </p:nvPr>
        </p:nvSpPr>
        <p:spPr/>
        <p:txBody>
          <a:bodyPr/>
          <a:lstStyle/>
          <a:p>
            <a:fld id="{CC91D653-CC84-461E-BF7B-1BAAC2831C3E}" type="slidenum">
              <a:rPr lang="en-GB" smtClean="0"/>
              <a:t>16</a:t>
            </a:fld>
            <a:endParaRPr lang="en-GB"/>
          </a:p>
        </p:txBody>
      </p:sp>
    </p:spTree>
    <p:extLst>
      <p:ext uri="{BB962C8B-B14F-4D97-AF65-F5344CB8AC3E}">
        <p14:creationId xmlns:p14="http://schemas.microsoft.com/office/powerpoint/2010/main" val="10992795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F9BA0-1A77-4374-C201-76A36EF8A0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5704DF-1565-543C-AE5C-2D7F508BBB40}"/>
              </a:ext>
            </a:extLst>
          </p:cNvPr>
          <p:cNvSpPr>
            <a:spLocks noGrp="1" noRot="1" noChangeAspect="1"/>
          </p:cNvSpPr>
          <p:nvPr>
            <p:ph type="sldImg"/>
          </p:nvPr>
        </p:nvSpPr>
        <p:spPr>
          <a:xfrm>
            <a:off x="482600" y="836613"/>
            <a:ext cx="6138863" cy="3454400"/>
          </a:xfrm>
        </p:spPr>
      </p:sp>
      <p:sp>
        <p:nvSpPr>
          <p:cNvPr id="3" name="Notes Placeholder 2">
            <a:extLst>
              <a:ext uri="{FF2B5EF4-FFF2-40B4-BE49-F238E27FC236}">
                <a16:creationId xmlns:a16="http://schemas.microsoft.com/office/drawing/2014/main" id="{4287DBFA-0E6B-EDA9-A63D-415605B6ACAA}"/>
              </a:ext>
            </a:extLst>
          </p:cNvPr>
          <p:cNvSpPr>
            <a:spLocks noGrp="1"/>
          </p:cNvSpPr>
          <p:nvPr>
            <p:ph type="body" idx="1"/>
          </p:nvPr>
        </p:nvSpPr>
        <p:spPr/>
        <p:txBody>
          <a:bodyPr/>
          <a:lstStyle/>
          <a:p>
            <a:endParaRPr lang="nl-NL"/>
          </a:p>
        </p:txBody>
      </p:sp>
      <p:sp>
        <p:nvSpPr>
          <p:cNvPr id="4" name="Slide Number Placeholder 3">
            <a:extLst>
              <a:ext uri="{FF2B5EF4-FFF2-40B4-BE49-F238E27FC236}">
                <a16:creationId xmlns:a16="http://schemas.microsoft.com/office/drawing/2014/main" id="{91B2FBB2-DA0D-AEC5-305C-A3A57FC2826A}"/>
              </a:ext>
            </a:extLst>
          </p:cNvPr>
          <p:cNvSpPr>
            <a:spLocks noGrp="1"/>
          </p:cNvSpPr>
          <p:nvPr>
            <p:ph type="sldNum" sz="quarter" idx="5"/>
          </p:nvPr>
        </p:nvSpPr>
        <p:spPr/>
        <p:txBody>
          <a:bodyPr/>
          <a:lstStyle/>
          <a:p>
            <a:fld id="{CC91D653-CC84-461E-BF7B-1BAAC2831C3E}" type="slidenum">
              <a:rPr lang="en-GB" smtClean="0"/>
              <a:t>17</a:t>
            </a:fld>
            <a:endParaRPr lang="en-GB"/>
          </a:p>
        </p:txBody>
      </p:sp>
    </p:spTree>
    <p:extLst>
      <p:ext uri="{BB962C8B-B14F-4D97-AF65-F5344CB8AC3E}">
        <p14:creationId xmlns:p14="http://schemas.microsoft.com/office/powerpoint/2010/main" val="201999444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Cover page with sub-heading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7714-D396-4EFB-992B-72A5C8CEF5C3}"/>
              </a:ext>
            </a:extLst>
          </p:cNvPr>
          <p:cNvSpPr>
            <a:spLocks noGrp="1"/>
          </p:cNvSpPr>
          <p:nvPr>
            <p:ph type="ctrTitle"/>
          </p:nvPr>
        </p:nvSpPr>
        <p:spPr>
          <a:xfrm>
            <a:off x="609600" y="762000"/>
            <a:ext cx="5130000" cy="2160000"/>
          </a:xfrm>
        </p:spPr>
        <p:txBody>
          <a:bodyPr wrap="square" bIns="0" anchor="t" anchorCtr="0">
            <a:noAutofit/>
          </a:bodyPr>
          <a:lstStyle>
            <a:lvl1pPr algn="l">
              <a:defRPr sz="4200"/>
            </a:lvl1pPr>
          </a:lstStyle>
          <a:p>
            <a:r>
              <a:rPr lang="en-US"/>
              <a:t>Klik om stijl te bewerken</a:t>
            </a:r>
          </a:p>
        </p:txBody>
      </p:sp>
      <p:sp>
        <p:nvSpPr>
          <p:cNvPr id="3" name="Subtitle 2">
            <a:extLst>
              <a:ext uri="{FF2B5EF4-FFF2-40B4-BE49-F238E27FC236}">
                <a16:creationId xmlns:a16="http://schemas.microsoft.com/office/drawing/2014/main" id="{50391799-8938-4AE5-9CF2-C7797251BABC}"/>
              </a:ext>
            </a:extLst>
          </p:cNvPr>
          <p:cNvSpPr>
            <a:spLocks noGrp="1"/>
          </p:cNvSpPr>
          <p:nvPr>
            <p:ph type="subTitle" idx="1"/>
          </p:nvPr>
        </p:nvSpPr>
        <p:spPr>
          <a:xfrm>
            <a:off x="609600" y="3048000"/>
            <a:ext cx="5130000" cy="457200"/>
          </a:xfrm>
        </p:spPr>
        <p:txBody>
          <a:bodyPr wrap="square" anchor="t" anchorCtr="0">
            <a:noAutofit/>
          </a:bodyPr>
          <a:lstStyle>
            <a:lvl1pPr marL="0" indent="0" algn="l">
              <a:spcBef>
                <a:spcPts val="0"/>
              </a:spcBef>
              <a:buNone/>
              <a:defRPr sz="1800" b="1">
                <a:solidFill>
                  <a:srgbClr val="109FC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Klikken om de ondertitelstijl van het model te bewerken</a:t>
            </a:r>
          </a:p>
        </p:txBody>
      </p:sp>
      <p:sp>
        <p:nvSpPr>
          <p:cNvPr id="31" name="Naam/Name 3">
            <a:extLst>
              <a:ext uri="{FF2B5EF4-FFF2-40B4-BE49-F238E27FC236}">
                <a16:creationId xmlns:a16="http://schemas.microsoft.com/office/drawing/2014/main" id="{34130006-7845-4C42-A49F-4AD6687C1900}"/>
              </a:ext>
            </a:extLst>
          </p:cNvPr>
          <p:cNvSpPr>
            <a:spLocks noGrp="1"/>
          </p:cNvSpPr>
          <p:nvPr>
            <p:ph type="body" sz="quarter" idx="10"/>
          </p:nvPr>
        </p:nvSpPr>
        <p:spPr>
          <a:xfrm>
            <a:off x="609600" y="4105275"/>
            <a:ext cx="5129999" cy="553998"/>
          </a:xfrm>
        </p:spPr>
        <p:txBody>
          <a:bodyPr anchor="b" anchorCtr="0">
            <a:noAutofit/>
          </a:bodyPr>
          <a:lstStyle>
            <a:lvl1pPr marL="0" indent="0">
              <a:spcBef>
                <a:spcPts val="0"/>
              </a:spcBef>
              <a:buFont typeface="Arial" panose="020B0604020202020204" pitchFamily="34" charset="0"/>
              <a:buChar char="​"/>
              <a:defRPr sz="1800" b="1">
                <a:solidFill>
                  <a:schemeClr val="tx1"/>
                </a:solidFill>
              </a:defRPr>
            </a:lvl1pPr>
            <a:lvl2pPr marL="0" indent="0">
              <a:spcBef>
                <a:spcPts val="0"/>
              </a:spcBef>
              <a:buFont typeface="Arial" panose="020B0604020202020204" pitchFamily="34" charset="0"/>
              <a:buChar char="​"/>
              <a:defRPr sz="18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33" name="Picture Placeholder 4">
            <a:extLst>
              <a:ext uri="{FF2B5EF4-FFF2-40B4-BE49-F238E27FC236}">
                <a16:creationId xmlns:a16="http://schemas.microsoft.com/office/drawing/2014/main" id="{2C8E45E2-66E7-4CFF-B054-68437268C95E}"/>
              </a:ext>
              <a:ext uri="{C183D7F6-B498-43B3-948B-1728B52AA6E4}">
                <adec:decorative xmlns:adec="http://schemas.microsoft.com/office/drawing/2017/decorative" val="1"/>
              </a:ext>
            </a:extLst>
          </p:cNvPr>
          <p:cNvSpPr>
            <a:spLocks noGrp="1"/>
          </p:cNvSpPr>
          <p:nvPr>
            <p:ph type="pic" sz="quarter" idx="11"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2" name="footer_title_bg">
            <a:extLst>
              <a:ext uri="{FF2B5EF4-FFF2-40B4-BE49-F238E27FC236}">
                <a16:creationId xmlns:a16="http://schemas.microsoft.com/office/drawing/2014/main" id="{1E7CCD3A-1820-43C2-BF01-7F01992BC9BD}"/>
              </a:ext>
              <a:ext uri="{C183D7F6-B498-43B3-948B-1728B52AA6E4}">
                <adec:decorative xmlns:adec="http://schemas.microsoft.com/office/drawing/2017/decorative" val="1"/>
              </a:ext>
            </a:extLst>
          </p:cNvPr>
          <p:cNvSpPr/>
          <p:nvPr/>
        </p:nvSpPr>
        <p:spPr bwMode="white">
          <a:xfrm>
            <a:off x="1" y="6248400"/>
            <a:ext cx="11582399"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Logo">
            <a:extLst>
              <a:ext uri="{FF2B5EF4-FFF2-40B4-BE49-F238E27FC236}">
                <a16:creationId xmlns:a16="http://schemas.microsoft.com/office/drawing/2014/main" id="{3DFFABBE-529B-40A3-A4A3-FE9C7EA5781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176" y="6111409"/>
            <a:ext cx="1634871" cy="746591"/>
          </a:xfrm>
          <a:prstGeom prst="rect">
            <a:avLst/>
          </a:prstGeom>
        </p:spPr>
      </p:pic>
      <p:sp>
        <p:nvSpPr>
          <p:cNvPr id="15" name="Start">
            <a:extLst>
              <a:ext uri="{FF2B5EF4-FFF2-40B4-BE49-F238E27FC236}">
                <a16:creationId xmlns:a16="http://schemas.microsoft.com/office/drawing/2014/main" id="{91F1AB70-BC8A-4554-A163-10C584EF596E}"/>
              </a:ext>
              <a:ext uri="{C183D7F6-B498-43B3-948B-1728B52AA6E4}">
                <adec:decorative xmlns:adec="http://schemas.microsoft.com/office/drawing/2017/decorative" val="1"/>
              </a:ext>
            </a:extLst>
          </p:cNvPr>
          <p:cNvSpPr txBox="1">
            <a:spLocks/>
          </p:cNvSpPr>
          <p:nvPr/>
        </p:nvSpPr>
        <p:spPr>
          <a:xfrm>
            <a:off x="10849265" y="6389771"/>
            <a:ext cx="664107" cy="270000"/>
          </a:xfrm>
          <a:prstGeom prst="rect">
            <a:avLst/>
          </a:prstGeom>
        </p:spPr>
        <p:txBody>
          <a:bodyPr vert="horz" wrap="square" lIns="0" tIns="0" rIns="0" bIns="0" rtlCol="0" anchor="ctr"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r">
              <a:lnSpc>
                <a:spcPct val="85000"/>
              </a:lnSpc>
            </a:pPr>
            <a:r>
              <a:rPr lang="en-US" sz="1200" b="0" kern="100" spc="-10">
                <a:solidFill>
                  <a:srgbClr val="333333"/>
                </a:solidFill>
              </a:rPr>
              <a:t>Start</a:t>
            </a:r>
          </a:p>
        </p:txBody>
      </p:sp>
      <p:sp>
        <p:nvSpPr>
          <p:cNvPr id="9" name="Date Placeholder 3">
            <a:extLst>
              <a:ext uri="{FF2B5EF4-FFF2-40B4-BE49-F238E27FC236}">
                <a16:creationId xmlns:a16="http://schemas.microsoft.com/office/drawing/2014/main" id="{69B9140C-AC8E-4AA8-9C34-82ECD9103307}"/>
              </a:ext>
            </a:extLst>
          </p:cNvPr>
          <p:cNvSpPr>
            <a:spLocks noGrp="1"/>
          </p:cNvSpPr>
          <p:nvPr>
            <p:ph type="dt" sz="half" idx="12"/>
          </p:nvPr>
        </p:nvSpPr>
        <p:spPr>
          <a:xfrm>
            <a:off x="609600" y="4676400"/>
            <a:ext cx="5129999" cy="276999"/>
          </a:xfrm>
        </p:spPr>
        <p:txBody>
          <a:bodyPr anchor="t" anchorCtr="0">
            <a:noAutofit/>
          </a:bodyPr>
          <a:lstStyle>
            <a:lvl1pPr>
              <a:lnSpc>
                <a:spcPct val="100000"/>
              </a:lnSpc>
              <a:defRPr sz="1800"/>
            </a:lvl1pPr>
          </a:lstStyle>
          <a:p>
            <a:endParaRPr lang="en-US"/>
          </a:p>
        </p:txBody>
      </p:sp>
    </p:spTree>
    <p:extLst>
      <p:ext uri="{BB962C8B-B14F-4D97-AF65-F5344CB8AC3E}">
        <p14:creationId xmlns:p14="http://schemas.microsoft.com/office/powerpoint/2010/main" val="1959464234"/>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hort text/title APG-yellow with sub-heading above">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7" name="Date Placeholder 6">
            <a:extLst>
              <a:ext uri="{FF2B5EF4-FFF2-40B4-BE49-F238E27FC236}">
                <a16:creationId xmlns:a16="http://schemas.microsoft.com/office/drawing/2014/main" id="{5077CE95-C645-4316-80C4-02F3EA8D26D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E71D890-5F9D-44D6-B9A7-779072B47C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004F53-EBD6-42E0-B36E-30A9E96F8D65}"/>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1303886966"/>
      </p:ext>
    </p:extLst>
  </p:cSld>
  <p:clrMapOvr>
    <a:masterClrMapping/>
  </p:clrMapOvr>
  <p:hf sldNum="0" hdr="0" ftr="0" dt="0"/>
</p:sldLayout>
</file>

<file path=ppt/slideLayouts/slideLayout100.xml><?xml version="1.0" encoding="utf-8"?>
<p:sldLayout xmlns:a="http://schemas.openxmlformats.org/drawingml/2006/main" xmlns:r="http://schemas.openxmlformats.org/officeDocument/2006/relationships" xmlns:p="http://schemas.openxmlformats.org/presentationml/2006/main" type="secHead" preserve="1">
  <p:cSld name="Korte tekst/titel APG-rood met subkop boven">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a:extLst>
              <a:ext uri="{FF2B5EF4-FFF2-40B4-BE49-F238E27FC236}">
                <a16:creationId xmlns:a16="http://schemas.microsoft.com/office/drawing/2014/main" id="{C2C12FE5-6039-464A-851A-E122C252E95F}"/>
              </a:ext>
            </a:extLst>
          </p:cNvPr>
          <p:cNvSpPr>
            <a:spLocks noGrp="1"/>
          </p:cNvSpPr>
          <p:nvPr>
            <p:ph type="dt" sz="half" idx="10"/>
          </p:nvPr>
        </p:nvSpPr>
        <p:spPr/>
        <p:txBody>
          <a:bodyPr/>
          <a:lstStyle/>
          <a:p>
            <a:fld id="{0B964E9C-B56B-439D-891D-FD5BD9D9D2F8}" type="datetime4">
              <a:rPr lang="en-US" smtClean="0"/>
              <a:t>January 30, 2025</a:t>
            </a:fld>
            <a:endParaRPr lang="nl-NL"/>
          </a:p>
        </p:txBody>
      </p:sp>
      <p:sp>
        <p:nvSpPr>
          <p:cNvPr id="8" name="Footer Placeholder 7">
            <a:extLst>
              <a:ext uri="{FF2B5EF4-FFF2-40B4-BE49-F238E27FC236}">
                <a16:creationId xmlns:a16="http://schemas.microsoft.com/office/drawing/2014/main" id="{E6F4D925-EB92-4566-BD76-1584161D0020}"/>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F953711-0809-492A-80B0-864AA9F11586}"/>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8891694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Korte tekst/titel APG-aqua met subkop boven">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a:extLst>
              <a:ext uri="{FF2B5EF4-FFF2-40B4-BE49-F238E27FC236}">
                <a16:creationId xmlns:a16="http://schemas.microsoft.com/office/drawing/2014/main" id="{08EE0664-D224-42BD-A619-8529138B7533}"/>
              </a:ext>
            </a:extLst>
          </p:cNvPr>
          <p:cNvSpPr>
            <a:spLocks noGrp="1"/>
          </p:cNvSpPr>
          <p:nvPr>
            <p:ph type="dt" sz="half" idx="10"/>
          </p:nvPr>
        </p:nvSpPr>
        <p:spPr/>
        <p:txBody>
          <a:bodyPr/>
          <a:lstStyle/>
          <a:p>
            <a:fld id="{F70279CF-D1A7-4950-93C6-32D0A583324D}" type="datetime4">
              <a:rPr lang="en-US" smtClean="0"/>
              <a:t>January 30, 2025</a:t>
            </a:fld>
            <a:endParaRPr lang="nl-NL"/>
          </a:p>
        </p:txBody>
      </p:sp>
      <p:sp>
        <p:nvSpPr>
          <p:cNvPr id="8" name="Footer Placeholder 7">
            <a:extLst>
              <a:ext uri="{FF2B5EF4-FFF2-40B4-BE49-F238E27FC236}">
                <a16:creationId xmlns:a16="http://schemas.microsoft.com/office/drawing/2014/main" id="{967F6EBF-84B1-4859-971B-E678E79BB25A}"/>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F87E46B-87B6-4069-93C2-6DF6A922DD5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64690704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Korte tekst/titel APG-geel met subkop boven">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a:extLst>
              <a:ext uri="{FF2B5EF4-FFF2-40B4-BE49-F238E27FC236}">
                <a16:creationId xmlns:a16="http://schemas.microsoft.com/office/drawing/2014/main" id="{5077CE95-C645-4316-80C4-02F3EA8D26DB}"/>
              </a:ext>
            </a:extLst>
          </p:cNvPr>
          <p:cNvSpPr>
            <a:spLocks noGrp="1"/>
          </p:cNvSpPr>
          <p:nvPr>
            <p:ph type="dt" sz="half" idx="10"/>
          </p:nvPr>
        </p:nvSpPr>
        <p:spPr/>
        <p:txBody>
          <a:bodyPr/>
          <a:lstStyle/>
          <a:p>
            <a:fld id="{A7617114-C859-4A82-AB40-95DE03CFAF44}" type="datetime4">
              <a:rPr lang="en-US" smtClean="0"/>
              <a:t>January 30, 2025</a:t>
            </a:fld>
            <a:endParaRPr lang="nl-NL"/>
          </a:p>
        </p:txBody>
      </p:sp>
      <p:sp>
        <p:nvSpPr>
          <p:cNvPr id="8" name="Footer Placeholder 7">
            <a:extLst>
              <a:ext uri="{FF2B5EF4-FFF2-40B4-BE49-F238E27FC236}">
                <a16:creationId xmlns:a16="http://schemas.microsoft.com/office/drawing/2014/main" id="{2E71D890-5F9D-44D6-B9A7-779072B47CF8}"/>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01004F53-EBD6-42E0-B36E-30A9E96F8D65}"/>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30388696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Foto en korte tekst/titel met subkop boven">
    <p:bg>
      <p:bgPr>
        <a:solidFill>
          <a:srgbClr val="F2F0EB"/>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4D54BB71-0D51-45A4-909C-6969A2035B9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248400"/>
          </a:xfrm>
          <a:solidFill>
            <a:schemeClr val="bg1">
              <a:lumMod val="8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681405"/>
          </a:xfrm>
        </p:spPr>
        <p:txBody>
          <a:bodyPr wrap="square" anchor="t" anchorCtr="0">
            <a:sp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8" name="Date Placeholder 7">
            <a:extLst>
              <a:ext uri="{FF2B5EF4-FFF2-40B4-BE49-F238E27FC236}">
                <a16:creationId xmlns:a16="http://schemas.microsoft.com/office/drawing/2014/main" id="{BBA68842-8A59-4785-99BA-862A4EC91C9C}"/>
              </a:ext>
            </a:extLst>
          </p:cNvPr>
          <p:cNvSpPr>
            <a:spLocks noGrp="1"/>
          </p:cNvSpPr>
          <p:nvPr>
            <p:ph type="dt" sz="half" idx="14"/>
          </p:nvPr>
        </p:nvSpPr>
        <p:spPr/>
        <p:txBody>
          <a:bodyPr/>
          <a:lstStyle/>
          <a:p>
            <a:fld id="{EF327726-F3B8-4804-AF05-F96115447D3E}" type="datetime4">
              <a:rPr lang="en-US" smtClean="0"/>
              <a:t>January 30, 2025</a:t>
            </a:fld>
            <a:endParaRPr lang="nl-NL"/>
          </a:p>
        </p:txBody>
      </p:sp>
      <p:sp>
        <p:nvSpPr>
          <p:cNvPr id="9" name="Footer Placeholder 8">
            <a:extLst>
              <a:ext uri="{FF2B5EF4-FFF2-40B4-BE49-F238E27FC236}">
                <a16:creationId xmlns:a16="http://schemas.microsoft.com/office/drawing/2014/main" id="{032A0629-096E-48D2-9B5D-DFDD7D315735}"/>
              </a:ext>
            </a:extLst>
          </p:cNvPr>
          <p:cNvSpPr>
            <a:spLocks noGrp="1"/>
          </p:cNvSpPr>
          <p:nvPr>
            <p:ph type="ftr" sz="quarter" idx="15"/>
          </p:nvPr>
        </p:nvSpPr>
        <p:spPr/>
        <p:txBody>
          <a:bodyPr/>
          <a:lstStyle/>
          <a:p>
            <a:endParaRPr lang="nl-NL"/>
          </a:p>
        </p:txBody>
      </p:sp>
      <p:sp>
        <p:nvSpPr>
          <p:cNvPr id="10" name="Slide Number Placeholder 9">
            <a:extLst>
              <a:ext uri="{FF2B5EF4-FFF2-40B4-BE49-F238E27FC236}">
                <a16:creationId xmlns:a16="http://schemas.microsoft.com/office/drawing/2014/main" id="{A07BF9B2-2E32-4AD2-97B0-B2E6790F24DF}"/>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3423757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Citaat APG-blauwe achtergrond">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EEF1649F-2363-4077-AD93-EF1E882878BE}"/>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chemeClr val="bg1"/>
                </a:solidFill>
              </a:rPr>
              <a:t>“</a:t>
            </a:r>
          </a:p>
        </p:txBody>
      </p:sp>
      <p:sp>
        <p:nvSpPr>
          <p:cNvPr id="7" name="Date Placeholder 6">
            <a:extLst>
              <a:ext uri="{FF2B5EF4-FFF2-40B4-BE49-F238E27FC236}">
                <a16:creationId xmlns:a16="http://schemas.microsoft.com/office/drawing/2014/main" id="{AED27DC2-7EE0-433C-B528-AA6F84EA2A31}"/>
              </a:ext>
            </a:extLst>
          </p:cNvPr>
          <p:cNvSpPr>
            <a:spLocks noGrp="1"/>
          </p:cNvSpPr>
          <p:nvPr>
            <p:ph type="dt" sz="half" idx="10"/>
          </p:nvPr>
        </p:nvSpPr>
        <p:spPr/>
        <p:txBody>
          <a:bodyPr/>
          <a:lstStyle/>
          <a:p>
            <a:fld id="{D949942E-83B4-4289-B5C7-446CFBF4FCF8}" type="datetime4">
              <a:rPr lang="en-US" smtClean="0"/>
              <a:t>January 30, 2025</a:t>
            </a:fld>
            <a:endParaRPr lang="nl-NL"/>
          </a:p>
        </p:txBody>
      </p:sp>
      <p:sp>
        <p:nvSpPr>
          <p:cNvPr id="8" name="Footer Placeholder 7">
            <a:extLst>
              <a:ext uri="{FF2B5EF4-FFF2-40B4-BE49-F238E27FC236}">
                <a16:creationId xmlns:a16="http://schemas.microsoft.com/office/drawing/2014/main" id="{A41CAF99-77D8-4248-8750-86E9CC059E23}"/>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1A658BAC-D52B-4DBA-A11B-B3A8AC2DA5CD}"/>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21359750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Citaat APG-rode achtergrond">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37D5C2EA-75EF-4C13-A139-5837C682CB44}"/>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chemeClr val="bg1"/>
                </a:solidFill>
              </a:rPr>
              <a:t>“</a:t>
            </a:r>
          </a:p>
        </p:txBody>
      </p:sp>
      <p:sp>
        <p:nvSpPr>
          <p:cNvPr id="7" name="Date Placeholder 6">
            <a:extLst>
              <a:ext uri="{FF2B5EF4-FFF2-40B4-BE49-F238E27FC236}">
                <a16:creationId xmlns:a16="http://schemas.microsoft.com/office/drawing/2014/main" id="{C982749D-E92D-4827-8E44-C8D4396C0857}"/>
              </a:ext>
            </a:extLst>
          </p:cNvPr>
          <p:cNvSpPr>
            <a:spLocks noGrp="1"/>
          </p:cNvSpPr>
          <p:nvPr>
            <p:ph type="dt" sz="half" idx="10"/>
          </p:nvPr>
        </p:nvSpPr>
        <p:spPr/>
        <p:txBody>
          <a:bodyPr/>
          <a:lstStyle/>
          <a:p>
            <a:fld id="{9412E9A8-11AE-4D6F-A474-677AFFB76998}" type="datetime4">
              <a:rPr lang="en-US" smtClean="0"/>
              <a:t>January 30, 2025</a:t>
            </a:fld>
            <a:endParaRPr lang="nl-NL"/>
          </a:p>
        </p:txBody>
      </p:sp>
      <p:sp>
        <p:nvSpPr>
          <p:cNvPr id="8" name="Footer Placeholder 7">
            <a:extLst>
              <a:ext uri="{FF2B5EF4-FFF2-40B4-BE49-F238E27FC236}">
                <a16:creationId xmlns:a16="http://schemas.microsoft.com/office/drawing/2014/main" id="{1818FDCF-E238-479D-ABA5-E9A0E3020653}"/>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AA2EB96D-A886-4BF3-9B3D-B4604FCC42EC}"/>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54889056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Citaat APG-aqua achtergrond">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5581C794-5953-48AE-991C-140216A23270}"/>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chemeClr val="bg1"/>
                </a:solidFill>
              </a:rPr>
              <a:t>“</a:t>
            </a:r>
          </a:p>
        </p:txBody>
      </p:sp>
      <p:sp>
        <p:nvSpPr>
          <p:cNvPr id="7" name="Date Placeholder 6">
            <a:extLst>
              <a:ext uri="{FF2B5EF4-FFF2-40B4-BE49-F238E27FC236}">
                <a16:creationId xmlns:a16="http://schemas.microsoft.com/office/drawing/2014/main" id="{CB44C863-F588-4349-A9F6-C59874355DF1}"/>
              </a:ext>
            </a:extLst>
          </p:cNvPr>
          <p:cNvSpPr>
            <a:spLocks noGrp="1"/>
          </p:cNvSpPr>
          <p:nvPr>
            <p:ph type="dt" sz="half" idx="10"/>
          </p:nvPr>
        </p:nvSpPr>
        <p:spPr/>
        <p:txBody>
          <a:bodyPr/>
          <a:lstStyle/>
          <a:p>
            <a:fld id="{2748629F-257A-4C4F-9D39-91489D707B3F}" type="datetime4">
              <a:rPr lang="en-US" smtClean="0"/>
              <a:t>January 30, 2025</a:t>
            </a:fld>
            <a:endParaRPr lang="nl-NL"/>
          </a:p>
        </p:txBody>
      </p:sp>
      <p:sp>
        <p:nvSpPr>
          <p:cNvPr id="8" name="Footer Placeholder 7">
            <a:extLst>
              <a:ext uri="{FF2B5EF4-FFF2-40B4-BE49-F238E27FC236}">
                <a16:creationId xmlns:a16="http://schemas.microsoft.com/office/drawing/2014/main" id="{6AE3FD1C-3343-43CC-A450-F2753ECCF1DD}"/>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4D12FFFB-1917-4B23-9609-CA37D44E5E1F}"/>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4142576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Citaat APG-gele achtergrond">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C2618457-BE7C-4FA0-A11B-8F049CFF1DEB}"/>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chemeClr val="bg1"/>
                </a:solidFill>
              </a:rPr>
              <a:t>“</a:t>
            </a:r>
          </a:p>
        </p:txBody>
      </p:sp>
      <p:sp>
        <p:nvSpPr>
          <p:cNvPr id="7" name="Date Placeholder 6">
            <a:extLst>
              <a:ext uri="{FF2B5EF4-FFF2-40B4-BE49-F238E27FC236}">
                <a16:creationId xmlns:a16="http://schemas.microsoft.com/office/drawing/2014/main" id="{7C47D8D3-7FEA-4F5C-9950-B5E3A74EC71B}"/>
              </a:ext>
            </a:extLst>
          </p:cNvPr>
          <p:cNvSpPr>
            <a:spLocks noGrp="1"/>
          </p:cNvSpPr>
          <p:nvPr>
            <p:ph type="dt" sz="half" idx="10"/>
          </p:nvPr>
        </p:nvSpPr>
        <p:spPr/>
        <p:txBody>
          <a:bodyPr/>
          <a:lstStyle/>
          <a:p>
            <a:fld id="{75525B96-A70C-46BA-91F6-BD4A5B8897F6}" type="datetime4">
              <a:rPr lang="en-US" smtClean="0"/>
              <a:t>January 30, 2025</a:t>
            </a:fld>
            <a:endParaRPr lang="nl-NL"/>
          </a:p>
        </p:txBody>
      </p:sp>
      <p:sp>
        <p:nvSpPr>
          <p:cNvPr id="8" name="Footer Placeholder 7">
            <a:extLst>
              <a:ext uri="{FF2B5EF4-FFF2-40B4-BE49-F238E27FC236}">
                <a16:creationId xmlns:a16="http://schemas.microsoft.com/office/drawing/2014/main" id="{E0C7EDE8-8342-40BE-9EE9-6DBB53A6FB55}"/>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A51400C5-CBB4-4787-AB73-6C552AC79E6F}"/>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8304189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Citaat tekstkleur APG-blauw">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2E318F"/>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000318A6-A2A2-4AB8-9DE0-0AD0064E593B}"/>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rgbClr val="2E318F"/>
                </a:solidFill>
              </a:rPr>
              <a:t>“</a:t>
            </a:r>
          </a:p>
        </p:txBody>
      </p:sp>
      <p:sp>
        <p:nvSpPr>
          <p:cNvPr id="7" name="Date Placeholder 6">
            <a:extLst>
              <a:ext uri="{FF2B5EF4-FFF2-40B4-BE49-F238E27FC236}">
                <a16:creationId xmlns:a16="http://schemas.microsoft.com/office/drawing/2014/main" id="{313DC777-852B-49A9-83B7-2FBD5A58055A}"/>
              </a:ext>
            </a:extLst>
          </p:cNvPr>
          <p:cNvSpPr>
            <a:spLocks noGrp="1"/>
          </p:cNvSpPr>
          <p:nvPr>
            <p:ph type="dt" sz="half" idx="10"/>
          </p:nvPr>
        </p:nvSpPr>
        <p:spPr/>
        <p:txBody>
          <a:bodyPr/>
          <a:lstStyle/>
          <a:p>
            <a:fld id="{2023A5E9-4A3F-4DC7-A0CA-89AD84226A95}" type="datetime4">
              <a:rPr lang="en-US" smtClean="0"/>
              <a:t>January 30, 2025</a:t>
            </a:fld>
            <a:endParaRPr lang="nl-NL"/>
          </a:p>
        </p:txBody>
      </p:sp>
      <p:sp>
        <p:nvSpPr>
          <p:cNvPr id="8" name="Footer Placeholder 7">
            <a:extLst>
              <a:ext uri="{FF2B5EF4-FFF2-40B4-BE49-F238E27FC236}">
                <a16:creationId xmlns:a16="http://schemas.microsoft.com/office/drawing/2014/main" id="{334C591B-0262-468B-8A1F-76F76323C3C9}"/>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24062567-1C49-410C-91DD-51BFD123EAE6}"/>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4949636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Citaat tekstkleur APG-rood">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CE5368"/>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B8150CD2-CAFE-46C4-8F65-CF384D1D22D2}"/>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rgbClr val="CE5368"/>
                </a:solidFill>
              </a:rPr>
              <a:t>“</a:t>
            </a:r>
          </a:p>
        </p:txBody>
      </p:sp>
      <p:sp>
        <p:nvSpPr>
          <p:cNvPr id="7" name="Date Placeholder 6">
            <a:extLst>
              <a:ext uri="{FF2B5EF4-FFF2-40B4-BE49-F238E27FC236}">
                <a16:creationId xmlns:a16="http://schemas.microsoft.com/office/drawing/2014/main" id="{FE9A8509-02B5-4142-B099-4B87CC5D4A43}"/>
              </a:ext>
            </a:extLst>
          </p:cNvPr>
          <p:cNvSpPr>
            <a:spLocks noGrp="1"/>
          </p:cNvSpPr>
          <p:nvPr>
            <p:ph type="dt" sz="half" idx="10"/>
          </p:nvPr>
        </p:nvSpPr>
        <p:spPr/>
        <p:txBody>
          <a:bodyPr/>
          <a:lstStyle/>
          <a:p>
            <a:fld id="{013B09EB-99F6-465F-8E28-D2AA2F018BD8}" type="datetime4">
              <a:rPr lang="en-US" smtClean="0"/>
              <a:t>January 30, 2025</a:t>
            </a:fld>
            <a:endParaRPr lang="nl-NL"/>
          </a:p>
        </p:txBody>
      </p:sp>
      <p:sp>
        <p:nvSpPr>
          <p:cNvPr id="8" name="Footer Placeholder 7">
            <a:extLst>
              <a:ext uri="{FF2B5EF4-FFF2-40B4-BE49-F238E27FC236}">
                <a16:creationId xmlns:a16="http://schemas.microsoft.com/office/drawing/2014/main" id="{FBEA0A57-7D92-4E3F-B421-4FD9DB4FB6E9}"/>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663C9BE7-6D75-48F9-B566-0C6406DBD431}"/>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420446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Photo and short text/title with sub-heading above">
    <p:bg>
      <p:bgPr>
        <a:solidFill>
          <a:srgbClr val="F2F0EB"/>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4D54BB71-0D51-45A4-909C-6969A2035B9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248400"/>
          </a:xfrm>
          <a:solidFill>
            <a:schemeClr val="bg1">
              <a:lumMod val="8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681405"/>
          </a:xfrm>
        </p:spPr>
        <p:txBody>
          <a:bodyPr wrap="square" anchor="t" anchorCtr="0">
            <a:sp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8" name="Date Placeholder 7">
            <a:extLst>
              <a:ext uri="{FF2B5EF4-FFF2-40B4-BE49-F238E27FC236}">
                <a16:creationId xmlns:a16="http://schemas.microsoft.com/office/drawing/2014/main" id="{BBA68842-8A59-4785-99BA-862A4EC91C9C}"/>
              </a:ext>
            </a:extLst>
          </p:cNvPr>
          <p:cNvSpPr>
            <a:spLocks noGrp="1"/>
          </p:cNvSpPr>
          <p:nvPr>
            <p:ph type="dt" sz="half" idx="14"/>
          </p:nvPr>
        </p:nvSpPr>
        <p:spPr/>
        <p:txBody>
          <a:bodyPr/>
          <a:lstStyle/>
          <a:p>
            <a:endParaRPr lang="en-US"/>
          </a:p>
        </p:txBody>
      </p:sp>
      <p:sp>
        <p:nvSpPr>
          <p:cNvPr id="9" name="Footer Placeholder 8">
            <a:extLst>
              <a:ext uri="{FF2B5EF4-FFF2-40B4-BE49-F238E27FC236}">
                <a16:creationId xmlns:a16="http://schemas.microsoft.com/office/drawing/2014/main" id="{032A0629-096E-48D2-9B5D-DFDD7D315735}"/>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A07BF9B2-2E32-4AD2-97B0-B2E6790F24DF}"/>
              </a:ext>
            </a:extLst>
          </p:cNvPr>
          <p:cNvSpPr>
            <a:spLocks noGrp="1"/>
          </p:cNvSpPr>
          <p:nvPr>
            <p:ph type="sldNum" sz="quarter" idx="16"/>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1342375753"/>
      </p:ext>
    </p:extLst>
  </p:cSld>
  <p:clrMapOvr>
    <a:masterClrMapping/>
  </p:clrMapOvr>
  <p:hf sldNum="0" hdr="0" ftr="0" dt="0"/>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Citaat tekstkleur APG-aqua">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109FC6"/>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15833073-0C67-4D36-B158-AEF237A3203E}"/>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rgbClr val="109FC6"/>
                </a:solidFill>
              </a:rPr>
              <a:t>“</a:t>
            </a:r>
          </a:p>
        </p:txBody>
      </p:sp>
      <p:sp>
        <p:nvSpPr>
          <p:cNvPr id="7" name="Date Placeholder 6">
            <a:extLst>
              <a:ext uri="{FF2B5EF4-FFF2-40B4-BE49-F238E27FC236}">
                <a16:creationId xmlns:a16="http://schemas.microsoft.com/office/drawing/2014/main" id="{0D187243-ECC1-4F97-B6A4-91AAE50E912B}"/>
              </a:ext>
            </a:extLst>
          </p:cNvPr>
          <p:cNvSpPr>
            <a:spLocks noGrp="1"/>
          </p:cNvSpPr>
          <p:nvPr>
            <p:ph type="dt" sz="half" idx="10"/>
          </p:nvPr>
        </p:nvSpPr>
        <p:spPr/>
        <p:txBody>
          <a:bodyPr/>
          <a:lstStyle/>
          <a:p>
            <a:fld id="{9E540FB2-37CB-4A64-9CEB-29E7E6E1BCAC}" type="datetime4">
              <a:rPr lang="en-US" smtClean="0"/>
              <a:t>January 30, 2025</a:t>
            </a:fld>
            <a:endParaRPr lang="nl-NL"/>
          </a:p>
        </p:txBody>
      </p:sp>
      <p:sp>
        <p:nvSpPr>
          <p:cNvPr id="8" name="Footer Placeholder 7">
            <a:extLst>
              <a:ext uri="{FF2B5EF4-FFF2-40B4-BE49-F238E27FC236}">
                <a16:creationId xmlns:a16="http://schemas.microsoft.com/office/drawing/2014/main" id="{8D2609DE-ECF3-4C7C-8DE6-2BBE97613FE1}"/>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08364797-9DAA-4F3D-ABB0-07C3CEA2B552}"/>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6569670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secHead" preserve="1">
  <p:cSld name="Citaat tekstkleur APG-geel">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DFAE4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0690F297-FC03-4BE5-8BEF-0C49934AD34A}"/>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rgbClr val="DFAE41"/>
                </a:solidFill>
              </a:rPr>
              <a:t>“</a:t>
            </a:r>
          </a:p>
        </p:txBody>
      </p:sp>
      <p:sp>
        <p:nvSpPr>
          <p:cNvPr id="7" name="Date Placeholder 6">
            <a:extLst>
              <a:ext uri="{FF2B5EF4-FFF2-40B4-BE49-F238E27FC236}">
                <a16:creationId xmlns:a16="http://schemas.microsoft.com/office/drawing/2014/main" id="{91F45EDD-E961-41DE-BD29-738A58D87222}"/>
              </a:ext>
            </a:extLst>
          </p:cNvPr>
          <p:cNvSpPr>
            <a:spLocks noGrp="1"/>
          </p:cNvSpPr>
          <p:nvPr>
            <p:ph type="dt" sz="half" idx="10"/>
          </p:nvPr>
        </p:nvSpPr>
        <p:spPr/>
        <p:txBody>
          <a:bodyPr/>
          <a:lstStyle/>
          <a:p>
            <a:fld id="{8E5F120D-8780-4D6E-90FC-7C5EA280975E}" type="datetime4">
              <a:rPr lang="en-US" smtClean="0"/>
              <a:t>January 30, 2025</a:t>
            </a:fld>
            <a:endParaRPr lang="nl-NL"/>
          </a:p>
        </p:txBody>
      </p:sp>
      <p:sp>
        <p:nvSpPr>
          <p:cNvPr id="8" name="Footer Placeholder 7">
            <a:extLst>
              <a:ext uri="{FF2B5EF4-FFF2-40B4-BE49-F238E27FC236}">
                <a16:creationId xmlns:a16="http://schemas.microsoft.com/office/drawing/2014/main" id="{A11FCB75-1238-4FD6-B15A-90CDE9EE7667}"/>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5C9CF534-A51C-4F08-901E-A8FC0E31F6CA}"/>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169896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Foto links, tekst rech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4524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nl-NL"/>
              <a:t>Klik om stijl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B7987E35-54BE-4718-AA5C-8DCF48E80576}"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Tree>
    <p:extLst>
      <p:ext uri="{BB962C8B-B14F-4D97-AF65-F5344CB8AC3E}">
        <p14:creationId xmlns:p14="http://schemas.microsoft.com/office/powerpoint/2010/main" val="31028044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Foto links, grafiek met tekst rechts">
    <p:bg>
      <p:bgPr>
        <a:solidFill>
          <a:srgbClr val="F2F0EB"/>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452400" y="2117558"/>
            <a:ext cx="5130000" cy="1224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7" name="Chart Placeholder 6">
            <a:extLst>
              <a:ext uri="{FF2B5EF4-FFF2-40B4-BE49-F238E27FC236}">
                <a16:creationId xmlns:a16="http://schemas.microsoft.com/office/drawing/2014/main" id="{625BB890-094F-48D7-A679-15733A6F79B6}"/>
              </a:ext>
            </a:extLst>
          </p:cNvPr>
          <p:cNvSpPr>
            <a:spLocks noGrp="1"/>
          </p:cNvSpPr>
          <p:nvPr>
            <p:ph type="chart" sz="quarter" idx="14"/>
          </p:nvPr>
        </p:nvSpPr>
        <p:spPr>
          <a:xfrm>
            <a:off x="6452400" y="3352800"/>
            <a:ext cx="5130000" cy="2590800"/>
          </a:xfrm>
        </p:spPr>
        <p:txBody>
          <a:bodyPr/>
          <a:lstStyle/>
          <a:p>
            <a:r>
              <a:rPr lang="nl-NL"/>
              <a:t>Klik op het pictogram als u een grafiek wilt toevoegen</a:t>
            </a:r>
          </a:p>
        </p:txBody>
      </p:sp>
      <p:sp>
        <p:nvSpPr>
          <p:cNvPr id="10" name="Bron/Source">
            <a:extLst>
              <a:ext uri="{FF2B5EF4-FFF2-40B4-BE49-F238E27FC236}">
                <a16:creationId xmlns:a16="http://schemas.microsoft.com/office/drawing/2014/main" id="{99DF1A3F-81E6-4EA3-8F50-75A7DF30948D}"/>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1" name="Date Placeholder 10">
            <a:extLst>
              <a:ext uri="{FF2B5EF4-FFF2-40B4-BE49-F238E27FC236}">
                <a16:creationId xmlns:a16="http://schemas.microsoft.com/office/drawing/2014/main" id="{1B1DD0AD-0814-4151-88F1-531ABDA7F52B}"/>
              </a:ext>
            </a:extLst>
          </p:cNvPr>
          <p:cNvSpPr>
            <a:spLocks noGrp="1"/>
          </p:cNvSpPr>
          <p:nvPr>
            <p:ph type="dt" sz="half" idx="16"/>
          </p:nvPr>
        </p:nvSpPr>
        <p:spPr/>
        <p:txBody>
          <a:bodyPr/>
          <a:lstStyle/>
          <a:p>
            <a:fld id="{0B1DDACF-F215-4796-BB8A-EEFC9278625A}" type="datetime4">
              <a:rPr lang="en-US" smtClean="0"/>
              <a:t>January 30, 2025</a:t>
            </a:fld>
            <a:endParaRPr lang="nl-NL"/>
          </a:p>
        </p:txBody>
      </p:sp>
      <p:sp>
        <p:nvSpPr>
          <p:cNvPr id="12" name="Footer Placeholder 11">
            <a:extLst>
              <a:ext uri="{FF2B5EF4-FFF2-40B4-BE49-F238E27FC236}">
                <a16:creationId xmlns:a16="http://schemas.microsoft.com/office/drawing/2014/main" id="{2A194030-F752-4AED-8FBB-DC5B0F093711}"/>
              </a:ext>
            </a:extLst>
          </p:cNvPr>
          <p:cNvSpPr>
            <a:spLocks noGrp="1"/>
          </p:cNvSpPr>
          <p:nvPr>
            <p:ph type="ftr" sz="quarter" idx="17"/>
          </p:nvPr>
        </p:nvSpPr>
        <p:spPr/>
        <p:txBody>
          <a:bodyPr/>
          <a:lstStyle/>
          <a:p>
            <a:endParaRPr lang="nl-NL"/>
          </a:p>
        </p:txBody>
      </p:sp>
      <p:sp>
        <p:nvSpPr>
          <p:cNvPr id="13" name="Slide Number Placeholder 12">
            <a:extLst>
              <a:ext uri="{FF2B5EF4-FFF2-40B4-BE49-F238E27FC236}">
                <a16:creationId xmlns:a16="http://schemas.microsoft.com/office/drawing/2014/main" id="{17B4D7B5-85D2-42AE-8727-6D775FBB148F}"/>
              </a:ext>
            </a:extLst>
          </p:cNvPr>
          <p:cNvSpPr>
            <a:spLocks noGrp="1"/>
          </p:cNvSpPr>
          <p:nvPr>
            <p:ph type="sldNum" sz="quarter" idx="18"/>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402731973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Foto links, grafiek rechts">
    <p:bg>
      <p:bgPr>
        <a:solidFill>
          <a:srgbClr val="F2F0EB"/>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nl-NL"/>
              <a:t>Klik om stijl te bewerken</a:t>
            </a:r>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7" name="Chart Placeholder 6">
            <a:extLst>
              <a:ext uri="{FF2B5EF4-FFF2-40B4-BE49-F238E27FC236}">
                <a16:creationId xmlns:a16="http://schemas.microsoft.com/office/drawing/2014/main" id="{625BB890-094F-48D7-A679-15733A6F79B6}"/>
              </a:ext>
            </a:extLst>
          </p:cNvPr>
          <p:cNvSpPr>
            <a:spLocks noGrp="1"/>
          </p:cNvSpPr>
          <p:nvPr>
            <p:ph type="chart" sz="quarter" idx="14"/>
          </p:nvPr>
        </p:nvSpPr>
        <p:spPr>
          <a:xfrm>
            <a:off x="6452400" y="1981200"/>
            <a:ext cx="5130000" cy="38100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A83F8E-7AFC-4639-9FE9-6C7F73D4DB7C}"/>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96830E21-C227-4A91-B40D-B1D54D42E888}"/>
              </a:ext>
            </a:extLst>
          </p:cNvPr>
          <p:cNvSpPr>
            <a:spLocks noGrp="1"/>
          </p:cNvSpPr>
          <p:nvPr>
            <p:ph type="dt" sz="half" idx="16"/>
          </p:nvPr>
        </p:nvSpPr>
        <p:spPr/>
        <p:txBody>
          <a:bodyPr/>
          <a:lstStyle/>
          <a:p>
            <a:fld id="{14C35E07-DB78-4427-B042-F8A70CA61312}" type="datetime4">
              <a:rPr lang="en-US" smtClean="0"/>
              <a:t>January 30, 2025</a:t>
            </a:fld>
            <a:endParaRPr lang="nl-NL"/>
          </a:p>
        </p:txBody>
      </p:sp>
      <p:sp>
        <p:nvSpPr>
          <p:cNvPr id="11" name="Footer Placeholder 10">
            <a:extLst>
              <a:ext uri="{FF2B5EF4-FFF2-40B4-BE49-F238E27FC236}">
                <a16:creationId xmlns:a16="http://schemas.microsoft.com/office/drawing/2014/main" id="{0842C05A-729E-457F-9EE6-B01AB95411C9}"/>
              </a:ext>
            </a:extLst>
          </p:cNvPr>
          <p:cNvSpPr>
            <a:spLocks noGrp="1"/>
          </p:cNvSpPr>
          <p:nvPr>
            <p:ph type="ftr" sz="quarter" idx="17"/>
          </p:nvPr>
        </p:nvSpPr>
        <p:spPr/>
        <p:txBody>
          <a:bodyPr/>
          <a:lstStyle/>
          <a:p>
            <a:endParaRPr lang="nl-NL"/>
          </a:p>
        </p:txBody>
      </p:sp>
      <p:sp>
        <p:nvSpPr>
          <p:cNvPr id="12" name="Slide Number Placeholder 11">
            <a:extLst>
              <a:ext uri="{FF2B5EF4-FFF2-40B4-BE49-F238E27FC236}">
                <a16:creationId xmlns:a16="http://schemas.microsoft.com/office/drawing/2014/main" id="{14A8D56C-1915-44A9-A548-43082DA33BC6}"/>
              </a:ext>
            </a:extLst>
          </p:cNvPr>
          <p:cNvSpPr>
            <a:spLocks noGrp="1"/>
          </p:cNvSpPr>
          <p:nvPr>
            <p:ph type="sldNum" sz="quarter" idx="18"/>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16487278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ekst links, foto recht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4383C7A3-F6BC-4C8E-846D-FAA4EBD5A125}"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30790765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Tekst links grafiek rech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0ADF89-1F77-4497-86CE-CBC498938905}"/>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10">
            <a:extLst>
              <a:ext uri="{FF2B5EF4-FFF2-40B4-BE49-F238E27FC236}">
                <a16:creationId xmlns:a16="http://schemas.microsoft.com/office/drawing/2014/main" id="{BB03F665-6923-4219-8FD2-B54921BACC5C}"/>
              </a:ext>
            </a:extLst>
          </p:cNvPr>
          <p:cNvSpPr>
            <a:spLocks noGrp="1"/>
          </p:cNvSpPr>
          <p:nvPr>
            <p:ph type="chart" sz="quarter" idx="13"/>
          </p:nvPr>
        </p:nvSpPr>
        <p:spPr>
          <a:xfrm>
            <a:off x="6452400" y="1828800"/>
            <a:ext cx="5130000" cy="3962400"/>
          </a:xfrm>
        </p:spPr>
        <p:txBody>
          <a:bodyPr/>
          <a:lstStyle/>
          <a:p>
            <a:r>
              <a:rPr lang="nl-NL"/>
              <a:t>Klik op het pictogram als u een grafiek wilt toevoegen</a:t>
            </a:r>
          </a:p>
        </p:txBody>
      </p:sp>
      <p:sp>
        <p:nvSpPr>
          <p:cNvPr id="14" name="Bron/Source">
            <a:extLst>
              <a:ext uri="{FF2B5EF4-FFF2-40B4-BE49-F238E27FC236}">
                <a16:creationId xmlns:a16="http://schemas.microsoft.com/office/drawing/2014/main" id="{64CCC8A1-8860-49F3-A1FA-76EC82C780E1}"/>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4F23AFF0-2E2A-430D-8A3C-479A6158620E}"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6440091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Tekst links, twee grafieken rech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EB88E2-AB08-47B9-8149-9610B5945868}"/>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452401" y="1828800"/>
            <a:ext cx="2488800" cy="3962400"/>
          </a:xfrm>
        </p:spPr>
        <p:txBody>
          <a:bodyPr/>
          <a:lstStyle/>
          <a:p>
            <a:r>
              <a:rPr lang="nl-NL"/>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9093600" y="1828800"/>
            <a:ext cx="2488800" cy="39624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749576D2-755E-4530-8A1C-EBC3A9F41728}"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78362733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Tekst links, tabel rech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EAB1C7-68F2-4B34-89A2-CBEAFA24993C}"/>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4" name="Bron/Source">
            <a:extLst>
              <a:ext uri="{FF2B5EF4-FFF2-40B4-BE49-F238E27FC236}">
                <a16:creationId xmlns:a16="http://schemas.microsoft.com/office/drawing/2014/main" id="{64CCC8A1-8860-49F3-A1FA-76EC82C780E1}"/>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B67C4238-FAFC-461D-B0AD-210D3B4EEBCF}"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9" name="Table Placeholder 8">
            <a:extLst>
              <a:ext uri="{FF2B5EF4-FFF2-40B4-BE49-F238E27FC236}">
                <a16:creationId xmlns:a16="http://schemas.microsoft.com/office/drawing/2014/main" id="{EB577C39-65AE-48C8-A889-4D74A06AFD6C}"/>
              </a:ext>
            </a:extLst>
          </p:cNvPr>
          <p:cNvSpPr>
            <a:spLocks noGrp="1"/>
          </p:cNvSpPr>
          <p:nvPr>
            <p:ph type="tbl" sz="quarter" idx="16"/>
          </p:nvPr>
        </p:nvSpPr>
        <p:spPr>
          <a:xfrm>
            <a:off x="6452401" y="1828800"/>
            <a:ext cx="5129999" cy="4114800"/>
          </a:xfrm>
        </p:spPr>
        <p:txBody>
          <a:bodyPr/>
          <a:lstStyle/>
          <a:p>
            <a:r>
              <a:rPr lang="nl-NL"/>
              <a:t>Klik op het pictogram als u een tabel wilt toevoegen</a:t>
            </a:r>
          </a:p>
        </p:txBody>
      </p:sp>
    </p:spTree>
    <p:extLst>
      <p:ext uri="{BB962C8B-B14F-4D97-AF65-F5344CB8AC3E}">
        <p14:creationId xmlns:p14="http://schemas.microsoft.com/office/powerpoint/2010/main" val="426096421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Eén grafiek links, twee grafieken rechts">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5130000" cy="3962400"/>
          </a:xfrm>
        </p:spPr>
        <p:txBody>
          <a:bodyPr/>
          <a:lstStyle/>
          <a:p>
            <a:r>
              <a:rPr lang="nl-NL"/>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6452401" y="1828800"/>
            <a:ext cx="2488800" cy="39624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5" name="Chart Placeholder C">
            <a:extLst>
              <a:ext uri="{FF2B5EF4-FFF2-40B4-BE49-F238E27FC236}">
                <a16:creationId xmlns:a16="http://schemas.microsoft.com/office/drawing/2014/main" id="{079339E1-12D4-4287-8656-AEC52C9CE53F}"/>
              </a:ext>
            </a:extLst>
          </p:cNvPr>
          <p:cNvSpPr>
            <a:spLocks noGrp="1"/>
          </p:cNvSpPr>
          <p:nvPr>
            <p:ph type="chart" sz="quarter" idx="18"/>
          </p:nvPr>
        </p:nvSpPr>
        <p:spPr>
          <a:xfrm>
            <a:off x="9093600" y="1828800"/>
            <a:ext cx="2488800" cy="3962400"/>
          </a:xfrm>
        </p:spPr>
        <p:txBody>
          <a:bodyPr/>
          <a:lstStyle/>
          <a:p>
            <a:r>
              <a:rPr lang="nl-NL"/>
              <a:t>Klik op het pictogram als u een grafiek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82A00BBD-D274-4EE3-8365-F881C67708D2}"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16" name="Title 2">
            <a:extLst>
              <a:ext uri="{FF2B5EF4-FFF2-40B4-BE49-F238E27FC236}">
                <a16:creationId xmlns:a16="http://schemas.microsoft.com/office/drawing/2014/main" id="{0CA991B9-8EA1-4706-9F5F-846A308FB28E}"/>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37504947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Quote APG-blue background">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Title 1">
            <a:extLst>
              <a:ext uri="{FF2B5EF4-FFF2-40B4-BE49-F238E27FC236}">
                <a16:creationId xmlns:a16="http://schemas.microsoft.com/office/drawing/2014/main" id="{EEF1649F-2363-4077-AD93-EF1E882878BE}"/>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5400">
                <a:solidFill>
                  <a:schemeClr val="bg1"/>
                </a:solidFill>
              </a:rPr>
              <a:t>“</a:t>
            </a:r>
          </a:p>
        </p:txBody>
      </p:sp>
      <p:sp>
        <p:nvSpPr>
          <p:cNvPr id="7" name="Date Placeholder 6">
            <a:extLst>
              <a:ext uri="{FF2B5EF4-FFF2-40B4-BE49-F238E27FC236}">
                <a16:creationId xmlns:a16="http://schemas.microsoft.com/office/drawing/2014/main" id="{AED27DC2-7EE0-433C-B528-AA6F84EA2A3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41CAF99-77D8-4248-8750-86E9CC059E23}"/>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1A658BAC-D52B-4DBA-A11B-B3A8AC2DA5CD}"/>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213597500"/>
      </p:ext>
    </p:extLst>
  </p:cSld>
  <p:clrMapOvr>
    <a:masterClrMapping/>
  </p:clrMapOvr>
  <p:hf sldNum="0" hdr="0" ftr="0" dt="0"/>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wee grafieken links, een grafiek rechts">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2488800" cy="3962400"/>
          </a:xfrm>
        </p:spPr>
        <p:txBody>
          <a:bodyPr/>
          <a:lstStyle/>
          <a:p>
            <a:r>
              <a:rPr lang="nl-NL"/>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3250799" y="1828800"/>
            <a:ext cx="2488800" cy="39624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5" name="Chart Placeholder C">
            <a:extLst>
              <a:ext uri="{FF2B5EF4-FFF2-40B4-BE49-F238E27FC236}">
                <a16:creationId xmlns:a16="http://schemas.microsoft.com/office/drawing/2014/main" id="{079339E1-12D4-4287-8656-AEC52C9CE53F}"/>
              </a:ext>
            </a:extLst>
          </p:cNvPr>
          <p:cNvSpPr>
            <a:spLocks noGrp="1"/>
          </p:cNvSpPr>
          <p:nvPr>
            <p:ph type="chart" sz="quarter" idx="18"/>
          </p:nvPr>
        </p:nvSpPr>
        <p:spPr>
          <a:xfrm>
            <a:off x="6452401" y="1828800"/>
            <a:ext cx="5130000" cy="3962400"/>
          </a:xfrm>
        </p:spPr>
        <p:txBody>
          <a:bodyPr/>
          <a:lstStyle/>
          <a:p>
            <a:r>
              <a:rPr lang="nl-NL"/>
              <a:t>Klik op het pictogram als u een grafiek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74470A5D-41E0-4591-9F22-E3D98918CAB9}"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16" name="Title 2">
            <a:extLst>
              <a:ext uri="{FF2B5EF4-FFF2-40B4-BE49-F238E27FC236}">
                <a16:creationId xmlns:a16="http://schemas.microsoft.com/office/drawing/2014/main" id="{960A941D-A173-46A0-9B20-7230A28D25FB}"/>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235920650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wee grafieken">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5130000" cy="3962400"/>
          </a:xfrm>
        </p:spPr>
        <p:txBody>
          <a:bodyPr/>
          <a:lstStyle/>
          <a:p>
            <a:r>
              <a:rPr lang="nl-NL"/>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6452401" y="1828800"/>
            <a:ext cx="5130000" cy="39624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CB8E6147-3AF0-4063-874E-54B39B65AC71}"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15" name="Title 2">
            <a:extLst>
              <a:ext uri="{FF2B5EF4-FFF2-40B4-BE49-F238E27FC236}">
                <a16:creationId xmlns:a16="http://schemas.microsoft.com/office/drawing/2014/main" id="{B104DAA3-0A17-40AF-8E1F-49879EF013B9}"/>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169500254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Grafiek over hele pagina">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10972798"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10972800" cy="41148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E2996B74-7224-417B-B2E1-FE3F59BE41B2}"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3" name="Title 2">
            <a:extLst>
              <a:ext uri="{FF2B5EF4-FFF2-40B4-BE49-F238E27FC236}">
                <a16:creationId xmlns:a16="http://schemas.microsoft.com/office/drawing/2014/main" id="{A5CC0B8F-3ECF-42FC-9145-CD62AA4ECF7E}"/>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10394703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ee tabellen">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6" name="Table Placeholder A">
            <a:extLst>
              <a:ext uri="{FF2B5EF4-FFF2-40B4-BE49-F238E27FC236}">
                <a16:creationId xmlns:a16="http://schemas.microsoft.com/office/drawing/2014/main" id="{090A028C-5DC0-48CD-BE75-A2422615D493}"/>
              </a:ext>
            </a:extLst>
          </p:cNvPr>
          <p:cNvSpPr>
            <a:spLocks noGrp="1"/>
          </p:cNvSpPr>
          <p:nvPr>
            <p:ph type="tbl" sz="quarter" idx="21"/>
          </p:nvPr>
        </p:nvSpPr>
        <p:spPr>
          <a:xfrm>
            <a:off x="609600" y="1828800"/>
            <a:ext cx="5129999" cy="4114800"/>
          </a:xfrm>
        </p:spPr>
        <p:txBody>
          <a:bodyPr/>
          <a:lstStyle/>
          <a:p>
            <a:r>
              <a:rPr lang="nl-NL"/>
              <a:t>Klik op het pictogram als u een tabel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8" name="Table Placeholder B">
            <a:extLst>
              <a:ext uri="{FF2B5EF4-FFF2-40B4-BE49-F238E27FC236}">
                <a16:creationId xmlns:a16="http://schemas.microsoft.com/office/drawing/2014/main" id="{0BE0872F-799D-4638-B1CA-14A3D42EDCC8}"/>
              </a:ext>
            </a:extLst>
          </p:cNvPr>
          <p:cNvSpPr>
            <a:spLocks noGrp="1"/>
          </p:cNvSpPr>
          <p:nvPr>
            <p:ph type="tbl" sz="quarter" idx="22"/>
          </p:nvPr>
        </p:nvSpPr>
        <p:spPr>
          <a:xfrm>
            <a:off x="6452401" y="1828800"/>
            <a:ext cx="5129999" cy="4114800"/>
          </a:xfrm>
        </p:spPr>
        <p:txBody>
          <a:bodyPr/>
          <a:lstStyle/>
          <a:p>
            <a:r>
              <a:rPr lang="nl-NL"/>
              <a:t>Klik op het pictogram als u een tabel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F1938B4A-3F6E-4639-A8E0-498773149DC4}"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11" name="Title 2">
            <a:extLst>
              <a:ext uri="{FF2B5EF4-FFF2-40B4-BE49-F238E27FC236}">
                <a16:creationId xmlns:a16="http://schemas.microsoft.com/office/drawing/2014/main" id="{65BB17B3-BC91-41FB-A96B-F135B928410B}"/>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192655756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Eén tabel over hele pagina">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10972800"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6" name="Table Placeholder A">
            <a:extLst>
              <a:ext uri="{FF2B5EF4-FFF2-40B4-BE49-F238E27FC236}">
                <a16:creationId xmlns:a16="http://schemas.microsoft.com/office/drawing/2014/main" id="{090A028C-5DC0-48CD-BE75-A2422615D493}"/>
              </a:ext>
            </a:extLst>
          </p:cNvPr>
          <p:cNvSpPr>
            <a:spLocks noGrp="1"/>
          </p:cNvSpPr>
          <p:nvPr>
            <p:ph type="tbl" sz="quarter" idx="21"/>
          </p:nvPr>
        </p:nvSpPr>
        <p:spPr>
          <a:xfrm>
            <a:off x="609600" y="1828800"/>
            <a:ext cx="10972800" cy="4114800"/>
          </a:xfrm>
        </p:spPr>
        <p:txBody>
          <a:bodyPr/>
          <a:lstStyle/>
          <a:p>
            <a:r>
              <a:rPr lang="nl-NL"/>
              <a:t>Klik op het pictogram als u een tabel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10972800"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4811D837-69E4-4E78-AC2E-44AC890FC9BB}"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8" name="Title 2">
            <a:extLst>
              <a:ext uri="{FF2B5EF4-FFF2-40B4-BE49-F238E27FC236}">
                <a16:creationId xmlns:a16="http://schemas.microsoft.com/office/drawing/2014/main" id="{1641FE9C-4843-4141-86AB-0A37EDB0BA96}"/>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64388172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Foto links, citaat rechts APG-blauwe achtergrond">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FC531C4E-166C-457E-9617-5B4460DC4D92}"/>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4808AD3E-F4A9-4CA7-859D-9C281851C686}"/>
              </a:ext>
            </a:extLst>
          </p:cNvPr>
          <p:cNvSpPr>
            <a:spLocks noGrp="1"/>
          </p:cNvSpPr>
          <p:nvPr>
            <p:ph type="dt" sz="half" idx="14"/>
          </p:nvPr>
        </p:nvSpPr>
        <p:spPr/>
        <p:txBody>
          <a:bodyPr/>
          <a:lstStyle/>
          <a:p>
            <a:fld id="{7D528AB2-7F89-46F0-8AEB-2D0CC02554B6}" type="datetime4">
              <a:rPr lang="en-US" smtClean="0"/>
              <a:t>January 30, 2025</a:t>
            </a:fld>
            <a:endParaRPr lang="nl-NL"/>
          </a:p>
        </p:txBody>
      </p:sp>
      <p:sp>
        <p:nvSpPr>
          <p:cNvPr id="8" name="Footer Placeholder 7">
            <a:extLst>
              <a:ext uri="{FF2B5EF4-FFF2-40B4-BE49-F238E27FC236}">
                <a16:creationId xmlns:a16="http://schemas.microsoft.com/office/drawing/2014/main" id="{2000A26C-7B41-4718-927D-DDD7BE1CF0C0}"/>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2FA30AA0-F77E-4369-B5D4-D48A752997C3}"/>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71070770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Foto links, citaat rechts APG-rode achtergrond">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7952320B-99F3-4D7F-96C6-EBAF15565D28}"/>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068FD787-57A8-4EBF-A7A8-9F6263EFD285}"/>
              </a:ext>
            </a:extLst>
          </p:cNvPr>
          <p:cNvSpPr>
            <a:spLocks noGrp="1"/>
          </p:cNvSpPr>
          <p:nvPr>
            <p:ph type="dt" sz="half" idx="14"/>
          </p:nvPr>
        </p:nvSpPr>
        <p:spPr/>
        <p:txBody>
          <a:bodyPr/>
          <a:lstStyle/>
          <a:p>
            <a:fld id="{88975FF8-CD5A-48C3-AB9C-CF24F13F857B}" type="datetime4">
              <a:rPr lang="en-US" smtClean="0"/>
              <a:t>January 30, 2025</a:t>
            </a:fld>
            <a:endParaRPr lang="nl-NL"/>
          </a:p>
        </p:txBody>
      </p:sp>
      <p:sp>
        <p:nvSpPr>
          <p:cNvPr id="8" name="Footer Placeholder 7">
            <a:extLst>
              <a:ext uri="{FF2B5EF4-FFF2-40B4-BE49-F238E27FC236}">
                <a16:creationId xmlns:a16="http://schemas.microsoft.com/office/drawing/2014/main" id="{B8258A72-36B8-43E2-98F2-9E5EF9C4FB35}"/>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5B1DAA98-15CA-427E-BE91-1C5DC3B849E8}"/>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28639617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Foto links, citaat rechts APG-aqua achtergrond">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D75DDF25-C784-480C-93B4-5FA2105D2A41}"/>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0B88BE6C-C21B-488D-B6FE-9E727A478D41}"/>
              </a:ext>
            </a:extLst>
          </p:cNvPr>
          <p:cNvSpPr>
            <a:spLocks noGrp="1"/>
          </p:cNvSpPr>
          <p:nvPr>
            <p:ph type="dt" sz="half" idx="14"/>
          </p:nvPr>
        </p:nvSpPr>
        <p:spPr/>
        <p:txBody>
          <a:bodyPr/>
          <a:lstStyle/>
          <a:p>
            <a:fld id="{1FFE0410-A228-4FF1-B01A-87AFC7DD4EBF}" type="datetime4">
              <a:rPr lang="en-US" smtClean="0"/>
              <a:t>January 30, 2025</a:t>
            </a:fld>
            <a:endParaRPr lang="nl-NL"/>
          </a:p>
        </p:txBody>
      </p:sp>
      <p:sp>
        <p:nvSpPr>
          <p:cNvPr id="8" name="Footer Placeholder 7">
            <a:extLst>
              <a:ext uri="{FF2B5EF4-FFF2-40B4-BE49-F238E27FC236}">
                <a16:creationId xmlns:a16="http://schemas.microsoft.com/office/drawing/2014/main" id="{B2AEE888-84D0-409E-914C-EB1D7556AC2A}"/>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84C0B0B2-73BC-4716-9AE6-148DAAB5296F}"/>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62384814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Foto links, citaat rechts APG-gele achtergrond">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909DC134-81E1-4CB4-A1BB-634363A7CCD5}"/>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76AB63CB-3A5A-44BB-8003-4E25589940D9}"/>
              </a:ext>
            </a:extLst>
          </p:cNvPr>
          <p:cNvSpPr>
            <a:spLocks noGrp="1"/>
          </p:cNvSpPr>
          <p:nvPr>
            <p:ph type="dt" sz="half" idx="14"/>
          </p:nvPr>
        </p:nvSpPr>
        <p:spPr/>
        <p:txBody>
          <a:bodyPr/>
          <a:lstStyle/>
          <a:p>
            <a:fld id="{DBCCB02F-D8FF-4E96-9EB5-84D1D3FF0ED9}" type="datetime4">
              <a:rPr lang="en-US" smtClean="0"/>
              <a:t>January 30, 2025</a:t>
            </a:fld>
            <a:endParaRPr lang="nl-NL"/>
          </a:p>
        </p:txBody>
      </p:sp>
      <p:sp>
        <p:nvSpPr>
          <p:cNvPr id="8" name="Footer Placeholder 7">
            <a:extLst>
              <a:ext uri="{FF2B5EF4-FFF2-40B4-BE49-F238E27FC236}">
                <a16:creationId xmlns:a16="http://schemas.microsoft.com/office/drawing/2014/main" id="{1225F5F2-C62E-4EAA-A03B-AD3554D96E24}"/>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6BF10DCB-41B0-4787-9509-E07E9A152E2D}"/>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9158814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Foto links, citaat rechts tekstkleur APG-blauw">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2E318F"/>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AEE0D704-A25B-4D50-BFD2-F4DCA8012A54}"/>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2E318F"/>
                </a:solidFill>
              </a:rPr>
              <a:t>“</a:t>
            </a:r>
          </a:p>
        </p:txBody>
      </p:sp>
      <p:sp>
        <p:nvSpPr>
          <p:cNvPr id="7" name="Date Placeholder 6">
            <a:extLst>
              <a:ext uri="{FF2B5EF4-FFF2-40B4-BE49-F238E27FC236}">
                <a16:creationId xmlns:a16="http://schemas.microsoft.com/office/drawing/2014/main" id="{B803CB9F-E35F-47D9-85A5-5005DE5888A3}"/>
              </a:ext>
            </a:extLst>
          </p:cNvPr>
          <p:cNvSpPr>
            <a:spLocks noGrp="1"/>
          </p:cNvSpPr>
          <p:nvPr>
            <p:ph type="dt" sz="half" idx="14"/>
          </p:nvPr>
        </p:nvSpPr>
        <p:spPr/>
        <p:txBody>
          <a:bodyPr/>
          <a:lstStyle/>
          <a:p>
            <a:fld id="{E844E57B-557B-4D52-B809-2D8E369700E2}" type="datetime4">
              <a:rPr lang="en-US" smtClean="0"/>
              <a:t>January 30, 2025</a:t>
            </a:fld>
            <a:endParaRPr lang="nl-NL"/>
          </a:p>
        </p:txBody>
      </p:sp>
      <p:sp>
        <p:nvSpPr>
          <p:cNvPr id="8" name="Footer Placeholder 7">
            <a:extLst>
              <a:ext uri="{FF2B5EF4-FFF2-40B4-BE49-F238E27FC236}">
                <a16:creationId xmlns:a16="http://schemas.microsoft.com/office/drawing/2014/main" id="{8F958DEF-F09B-4CB3-A010-F0585BD77C42}"/>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B0516EFF-E43A-4601-82A3-78911979C24E}"/>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138833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Quote APG-red background">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Title 1">
            <a:extLst>
              <a:ext uri="{FF2B5EF4-FFF2-40B4-BE49-F238E27FC236}">
                <a16:creationId xmlns:a16="http://schemas.microsoft.com/office/drawing/2014/main" id="{37D5C2EA-75EF-4C13-A139-5837C682CB44}"/>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5400">
                <a:solidFill>
                  <a:schemeClr val="bg1"/>
                </a:solidFill>
              </a:rPr>
              <a:t>“</a:t>
            </a:r>
          </a:p>
        </p:txBody>
      </p:sp>
      <p:sp>
        <p:nvSpPr>
          <p:cNvPr id="7" name="Date Placeholder 6">
            <a:extLst>
              <a:ext uri="{FF2B5EF4-FFF2-40B4-BE49-F238E27FC236}">
                <a16:creationId xmlns:a16="http://schemas.microsoft.com/office/drawing/2014/main" id="{C982749D-E92D-4827-8E44-C8D4396C085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818FDCF-E238-479D-ABA5-E9A0E3020653}"/>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AA2EB96D-A886-4BF3-9B3D-B4604FCC42EC}"/>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548890564"/>
      </p:ext>
    </p:extLst>
  </p:cSld>
  <p:clrMapOvr>
    <a:masterClrMapping/>
  </p:clrMapOvr>
  <p:hf sldNum="0" hdr="0" ftr="0" dt="0"/>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Foto links, citaat rechts tekstkleur APG-rood">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CE5368"/>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fld id="{1A72D270-06AA-4F9F-AE5D-8F3FA38403CF}" type="datetime4">
              <a:rPr lang="en-US" smtClean="0"/>
              <a:t>January 30, 2025</a:t>
            </a:fld>
            <a:endParaRPr lang="nl-NL"/>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BBBC13AF-670D-45BB-B0D2-B45869512383}"/>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CE5368"/>
                </a:solidFill>
              </a:rPr>
              <a:t>“</a:t>
            </a:r>
          </a:p>
        </p:txBody>
      </p:sp>
    </p:spTree>
    <p:extLst>
      <p:ext uri="{BB962C8B-B14F-4D97-AF65-F5344CB8AC3E}">
        <p14:creationId xmlns:p14="http://schemas.microsoft.com/office/powerpoint/2010/main" val="9867764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Foto links, citaat rechts tekstkleur APG-aqua">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109FC6"/>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fld id="{81D88F64-15E2-4C84-8FC4-515EA6A675EA}" type="datetime4">
              <a:rPr lang="en-US" smtClean="0"/>
              <a:t>January 30, 2025</a:t>
            </a:fld>
            <a:endParaRPr lang="nl-NL"/>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70B01779-E097-4AD5-9155-B8DD252DCCE1}"/>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109FC6"/>
                </a:solidFill>
              </a:rPr>
              <a:t>“</a:t>
            </a:r>
          </a:p>
        </p:txBody>
      </p:sp>
    </p:spTree>
    <p:extLst>
      <p:ext uri="{BB962C8B-B14F-4D97-AF65-F5344CB8AC3E}">
        <p14:creationId xmlns:p14="http://schemas.microsoft.com/office/powerpoint/2010/main" val="171917326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Foto links, citaat rechts tekstkleur APG-geel">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DFAE4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fld id="{C946BC0C-B203-41C8-B265-CE4443C09503}" type="datetime4">
              <a:rPr lang="en-US" smtClean="0"/>
              <a:t>January 30, 2025</a:t>
            </a:fld>
            <a:endParaRPr lang="nl-NL"/>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E6E4BB29-9F20-4233-B708-F6131FC71499}"/>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DFAE41"/>
                </a:solidFill>
              </a:rPr>
              <a:t>“</a:t>
            </a:r>
          </a:p>
        </p:txBody>
      </p:sp>
    </p:spTree>
    <p:extLst>
      <p:ext uri="{BB962C8B-B14F-4D97-AF65-F5344CB8AC3E}">
        <p14:creationId xmlns:p14="http://schemas.microsoft.com/office/powerpoint/2010/main" val="21622146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A8CAE7-86F9-4CF0-8A8B-37E8E3981F1C}"/>
              </a:ext>
            </a:extLst>
          </p:cNvPr>
          <p:cNvSpPr>
            <a:spLocks noGrp="1"/>
          </p:cNvSpPr>
          <p:nvPr>
            <p:ph type="title"/>
          </p:nvPr>
        </p:nvSpPr>
        <p:spPr/>
        <p:txBody>
          <a:bodyPr/>
          <a:lstStyle/>
          <a:p>
            <a:r>
              <a:rPr lang="nl-NL"/>
              <a:t>Klik om stijl te bewerken</a:t>
            </a:r>
          </a:p>
        </p:txBody>
      </p:sp>
      <p:sp>
        <p:nvSpPr>
          <p:cNvPr id="2" name="Date Placeholder 1">
            <a:extLst>
              <a:ext uri="{FF2B5EF4-FFF2-40B4-BE49-F238E27FC236}">
                <a16:creationId xmlns:a16="http://schemas.microsoft.com/office/drawing/2014/main" id="{79A55DC8-E238-4285-8FED-8172B7174BCF}"/>
              </a:ext>
            </a:extLst>
          </p:cNvPr>
          <p:cNvSpPr>
            <a:spLocks noGrp="1"/>
          </p:cNvSpPr>
          <p:nvPr>
            <p:ph type="dt" sz="half" idx="10"/>
          </p:nvPr>
        </p:nvSpPr>
        <p:spPr/>
        <p:txBody>
          <a:bodyPr/>
          <a:lstStyle/>
          <a:p>
            <a:fld id="{DE63A391-14DA-4031-B6DA-398DBBF74574}" type="datetime4">
              <a:rPr lang="en-US" smtClean="0"/>
              <a:t>January 30, 2025</a:t>
            </a:fld>
            <a:endParaRPr lang="nl-NL"/>
          </a:p>
        </p:txBody>
      </p:sp>
      <p:sp>
        <p:nvSpPr>
          <p:cNvPr id="3" name="Footer Placeholder 2">
            <a:extLst>
              <a:ext uri="{FF2B5EF4-FFF2-40B4-BE49-F238E27FC236}">
                <a16:creationId xmlns:a16="http://schemas.microsoft.com/office/drawing/2014/main" id="{34FFB7CD-344C-41FD-8F76-6C5A37AA4F3F}"/>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55C636A6-9BA3-4B8D-A94F-EF6F17533B4E}"/>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313208856"/>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c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9AB5DD-E31D-4833-8754-4C2C774C32A2}"/>
              </a:ext>
            </a:extLst>
          </p:cNvPr>
          <p:cNvSpPr>
            <a:spLocks noGrp="1"/>
          </p:cNvSpPr>
          <p:nvPr>
            <p:ph type="dt" sz="half" idx="10"/>
          </p:nvPr>
        </p:nvSpPr>
        <p:spPr/>
        <p:txBody>
          <a:bodyPr/>
          <a:lstStyle/>
          <a:p>
            <a:fld id="{0EA09B6C-BAE8-415B-9FB2-231AE4079028}" type="datetime4">
              <a:rPr lang="en-US" smtClean="0"/>
              <a:t>January 30, 2025</a:t>
            </a:fld>
            <a:endParaRPr lang="nl-NL"/>
          </a:p>
        </p:txBody>
      </p:sp>
      <p:sp>
        <p:nvSpPr>
          <p:cNvPr id="3" name="Footer Placeholder 2">
            <a:extLst>
              <a:ext uri="{FF2B5EF4-FFF2-40B4-BE49-F238E27FC236}">
                <a16:creationId xmlns:a16="http://schemas.microsoft.com/office/drawing/2014/main" id="{86A08315-E753-4562-9A8B-0FEF0C869766}"/>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C56666FF-BD80-412E-BC81-91DCCFA5410F}"/>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44562242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Voorblad met subkop on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7714-D396-4EFB-992B-72A5C8CEF5C3}"/>
              </a:ext>
            </a:extLst>
          </p:cNvPr>
          <p:cNvSpPr>
            <a:spLocks noGrp="1"/>
          </p:cNvSpPr>
          <p:nvPr>
            <p:ph type="ctrTitle"/>
          </p:nvPr>
        </p:nvSpPr>
        <p:spPr>
          <a:xfrm>
            <a:off x="609600" y="762000"/>
            <a:ext cx="5130000" cy="2160000"/>
          </a:xfrm>
        </p:spPr>
        <p:txBody>
          <a:bodyPr wrap="square" bIns="0" anchor="t" anchorCtr="0">
            <a:noAutofit/>
          </a:bodyPr>
          <a:lstStyle>
            <a:lvl1pPr algn="l">
              <a:defRPr sz="4200"/>
            </a:lvl1pPr>
          </a:lstStyle>
          <a:p>
            <a:r>
              <a:rPr lang="nl-NL"/>
              <a:t>Klik om stijl te bewerken</a:t>
            </a:r>
          </a:p>
        </p:txBody>
      </p:sp>
      <p:sp>
        <p:nvSpPr>
          <p:cNvPr id="3" name="Subtitle 2">
            <a:extLst>
              <a:ext uri="{FF2B5EF4-FFF2-40B4-BE49-F238E27FC236}">
                <a16:creationId xmlns:a16="http://schemas.microsoft.com/office/drawing/2014/main" id="{50391799-8938-4AE5-9CF2-C7797251BABC}"/>
              </a:ext>
            </a:extLst>
          </p:cNvPr>
          <p:cNvSpPr>
            <a:spLocks noGrp="1"/>
          </p:cNvSpPr>
          <p:nvPr>
            <p:ph type="subTitle" idx="1"/>
          </p:nvPr>
        </p:nvSpPr>
        <p:spPr>
          <a:xfrm>
            <a:off x="609600" y="3048000"/>
            <a:ext cx="5130000" cy="457200"/>
          </a:xfrm>
        </p:spPr>
        <p:txBody>
          <a:bodyPr wrap="square" anchor="t" anchorCtr="0">
            <a:noAutofit/>
          </a:bodyPr>
          <a:lstStyle>
            <a:lvl1pPr marL="0" indent="0" algn="l">
              <a:spcBef>
                <a:spcPts val="0"/>
              </a:spcBef>
              <a:buNone/>
              <a:defRPr sz="1800" b="1">
                <a:solidFill>
                  <a:srgbClr val="109FC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31" name="Naam/Name 3">
            <a:extLst>
              <a:ext uri="{FF2B5EF4-FFF2-40B4-BE49-F238E27FC236}">
                <a16:creationId xmlns:a16="http://schemas.microsoft.com/office/drawing/2014/main" id="{34130006-7845-4C42-A49F-4AD6687C1900}"/>
              </a:ext>
            </a:extLst>
          </p:cNvPr>
          <p:cNvSpPr>
            <a:spLocks noGrp="1"/>
          </p:cNvSpPr>
          <p:nvPr>
            <p:ph type="body" sz="quarter" idx="10"/>
          </p:nvPr>
        </p:nvSpPr>
        <p:spPr>
          <a:xfrm>
            <a:off x="609600" y="4085925"/>
            <a:ext cx="5129999" cy="553998"/>
          </a:xfrm>
        </p:spPr>
        <p:txBody>
          <a:bodyPr anchor="b" anchorCtr="0">
            <a:noAutofit/>
          </a:bodyPr>
          <a:lstStyle>
            <a:lvl1pPr marL="0" indent="0">
              <a:spcBef>
                <a:spcPts val="0"/>
              </a:spcBef>
              <a:buFont typeface="Arial" panose="020B0604020202020204" pitchFamily="34" charset="0"/>
              <a:buNone/>
              <a:defRPr sz="1800" b="1">
                <a:solidFill>
                  <a:schemeClr val="tx1"/>
                </a:solidFill>
              </a:defRPr>
            </a:lvl1pPr>
            <a:lvl2pPr marL="0" indent="0">
              <a:spcBef>
                <a:spcPts val="0"/>
              </a:spcBef>
              <a:buFont typeface="Arial" panose="020B0604020202020204" pitchFamily="34" charset="0"/>
              <a:buChar char="​"/>
              <a:defRPr sz="18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33" name="Picture Placeholder 1">
            <a:extLst>
              <a:ext uri="{FF2B5EF4-FFF2-40B4-BE49-F238E27FC236}">
                <a16:creationId xmlns:a16="http://schemas.microsoft.com/office/drawing/2014/main" id="{2C8E45E2-66E7-4CFF-B054-68437268C95E}"/>
              </a:ext>
              <a:ext uri="{C183D7F6-B498-43B3-948B-1728B52AA6E4}">
                <adec:decorative xmlns:adec="http://schemas.microsoft.com/office/drawing/2017/decorative" val="1"/>
              </a:ext>
            </a:extLst>
          </p:cNvPr>
          <p:cNvSpPr>
            <a:spLocks noGrp="1"/>
          </p:cNvSpPr>
          <p:nvPr>
            <p:ph type="pic" sz="quarter" idx="11"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2" name="footer_title_bg">
            <a:extLst>
              <a:ext uri="{FF2B5EF4-FFF2-40B4-BE49-F238E27FC236}">
                <a16:creationId xmlns:a16="http://schemas.microsoft.com/office/drawing/2014/main" id="{1E7CCD3A-1820-43C2-BF01-7F01992BC9BD}"/>
              </a:ext>
              <a:ext uri="{C183D7F6-B498-43B3-948B-1728B52AA6E4}">
                <adec:decorative xmlns:adec="http://schemas.microsoft.com/office/drawing/2017/decorative" val="1"/>
              </a:ext>
            </a:extLst>
          </p:cNvPr>
          <p:cNvSpPr/>
          <p:nvPr/>
        </p:nvSpPr>
        <p:spPr bwMode="white">
          <a:xfrm>
            <a:off x="1" y="6248400"/>
            <a:ext cx="11582399"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Logo">
            <a:extLst>
              <a:ext uri="{FF2B5EF4-FFF2-40B4-BE49-F238E27FC236}">
                <a16:creationId xmlns:a16="http://schemas.microsoft.com/office/drawing/2014/main" id="{3DFFABBE-529B-40A3-A4A3-FE9C7EA5781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176" y="6111409"/>
            <a:ext cx="1634871" cy="746591"/>
          </a:xfrm>
          <a:prstGeom prst="rect">
            <a:avLst/>
          </a:prstGeom>
        </p:spPr>
      </p:pic>
      <p:sp>
        <p:nvSpPr>
          <p:cNvPr id="15" name="Start">
            <a:extLst>
              <a:ext uri="{FF2B5EF4-FFF2-40B4-BE49-F238E27FC236}">
                <a16:creationId xmlns:a16="http://schemas.microsoft.com/office/drawing/2014/main" id="{91F1AB70-BC8A-4554-A163-10C584EF596E}"/>
              </a:ext>
              <a:ext uri="{C183D7F6-B498-43B3-948B-1728B52AA6E4}">
                <adec:decorative xmlns:adec="http://schemas.microsoft.com/office/drawing/2017/decorative" val="1"/>
              </a:ext>
            </a:extLst>
          </p:cNvPr>
          <p:cNvSpPr txBox="1">
            <a:spLocks/>
          </p:cNvSpPr>
          <p:nvPr/>
        </p:nvSpPr>
        <p:spPr>
          <a:xfrm>
            <a:off x="10849265" y="6389771"/>
            <a:ext cx="664107" cy="270000"/>
          </a:xfrm>
          <a:prstGeom prst="rect">
            <a:avLst/>
          </a:prstGeom>
        </p:spPr>
        <p:txBody>
          <a:bodyPr vert="horz" wrap="square" lIns="0" tIns="0" rIns="0" bIns="0" rtlCol="0" anchor="ctr"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r">
              <a:lnSpc>
                <a:spcPct val="85000"/>
              </a:lnSpc>
            </a:pPr>
            <a:r>
              <a:rPr lang="nl-NL" sz="1200" b="0" kern="100" spc="-10">
                <a:solidFill>
                  <a:srgbClr val="333333"/>
                </a:solidFill>
              </a:rPr>
              <a:t>Start</a:t>
            </a:r>
          </a:p>
        </p:txBody>
      </p:sp>
      <p:sp>
        <p:nvSpPr>
          <p:cNvPr id="4" name="Date Placeholder 3">
            <a:extLst>
              <a:ext uri="{FF2B5EF4-FFF2-40B4-BE49-F238E27FC236}">
                <a16:creationId xmlns:a16="http://schemas.microsoft.com/office/drawing/2014/main" id="{7DD32037-0F0A-4C31-8660-C6CA4BA93CE2}"/>
              </a:ext>
            </a:extLst>
          </p:cNvPr>
          <p:cNvSpPr>
            <a:spLocks noGrp="1"/>
          </p:cNvSpPr>
          <p:nvPr>
            <p:ph type="dt" sz="half" idx="12"/>
          </p:nvPr>
        </p:nvSpPr>
        <p:spPr>
          <a:xfrm>
            <a:off x="609600" y="4674604"/>
            <a:ext cx="5129999" cy="270000"/>
          </a:xfrm>
        </p:spPr>
        <p:txBody>
          <a:bodyPr/>
          <a:lstStyle>
            <a:lvl1pPr>
              <a:lnSpc>
                <a:spcPct val="100000"/>
              </a:lnSpc>
              <a:defRPr sz="1800"/>
            </a:lvl1pPr>
          </a:lstStyle>
          <a:p>
            <a:fld id="{8DC97B1B-618D-4BC6-9BC5-B96F1F1FC245}" type="datetime4">
              <a:rPr lang="en-US" smtClean="0"/>
              <a:t>January 30, 2025</a:t>
            </a:fld>
            <a:endParaRPr lang="nl-NL"/>
          </a:p>
        </p:txBody>
      </p:sp>
    </p:spTree>
    <p:extLst>
      <p:ext uri="{BB962C8B-B14F-4D97-AF65-F5344CB8AC3E}">
        <p14:creationId xmlns:p14="http://schemas.microsoft.com/office/powerpoint/2010/main" val="19594642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Voorblad met subkop bov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7714-D396-4EFB-992B-72A5C8CEF5C3}"/>
              </a:ext>
            </a:extLst>
          </p:cNvPr>
          <p:cNvSpPr>
            <a:spLocks noGrp="1"/>
          </p:cNvSpPr>
          <p:nvPr>
            <p:ph type="ctrTitle"/>
          </p:nvPr>
        </p:nvSpPr>
        <p:spPr>
          <a:xfrm>
            <a:off x="609600" y="1219200"/>
            <a:ext cx="5130000" cy="2160000"/>
          </a:xfrm>
        </p:spPr>
        <p:txBody>
          <a:bodyPr wrap="square" bIns="0" anchor="t" anchorCtr="0">
            <a:noAutofit/>
          </a:bodyPr>
          <a:lstStyle>
            <a:lvl1pPr algn="l">
              <a:defRPr sz="4200"/>
            </a:lvl1pPr>
          </a:lstStyle>
          <a:p>
            <a:r>
              <a:rPr lang="nl-NL"/>
              <a:t>Klik om stijl te bewerken</a:t>
            </a:r>
          </a:p>
        </p:txBody>
      </p:sp>
      <p:sp>
        <p:nvSpPr>
          <p:cNvPr id="3" name="Subtitle 2">
            <a:extLst>
              <a:ext uri="{FF2B5EF4-FFF2-40B4-BE49-F238E27FC236}">
                <a16:creationId xmlns:a16="http://schemas.microsoft.com/office/drawing/2014/main" id="{50391799-8938-4AE5-9CF2-C7797251BABC}"/>
              </a:ext>
            </a:extLst>
          </p:cNvPr>
          <p:cNvSpPr>
            <a:spLocks noGrp="1"/>
          </p:cNvSpPr>
          <p:nvPr>
            <p:ph type="subTitle" idx="1"/>
          </p:nvPr>
        </p:nvSpPr>
        <p:spPr>
          <a:xfrm>
            <a:off x="609600" y="762000"/>
            <a:ext cx="5130000" cy="457200"/>
          </a:xfrm>
        </p:spPr>
        <p:txBody>
          <a:bodyPr wrap="square" anchor="t" anchorCtr="0">
            <a:noAutofit/>
          </a:bodyPr>
          <a:lstStyle>
            <a:lvl1pPr marL="0" indent="0" algn="l">
              <a:spcBef>
                <a:spcPts val="0"/>
              </a:spcBef>
              <a:buNone/>
              <a:defRPr sz="1800" b="1">
                <a:solidFill>
                  <a:srgbClr val="109FC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31" name="Naam/Name 3">
            <a:extLst>
              <a:ext uri="{FF2B5EF4-FFF2-40B4-BE49-F238E27FC236}">
                <a16:creationId xmlns:a16="http://schemas.microsoft.com/office/drawing/2014/main" id="{34130006-7845-4C42-A49F-4AD6687C1900}"/>
              </a:ext>
            </a:extLst>
          </p:cNvPr>
          <p:cNvSpPr>
            <a:spLocks noGrp="1"/>
          </p:cNvSpPr>
          <p:nvPr>
            <p:ph type="body" sz="quarter" idx="10"/>
          </p:nvPr>
        </p:nvSpPr>
        <p:spPr>
          <a:xfrm>
            <a:off x="609600" y="4086000"/>
            <a:ext cx="5129999" cy="554400"/>
          </a:xfrm>
        </p:spPr>
        <p:txBody>
          <a:bodyPr anchor="b" anchorCtr="0"/>
          <a:lstStyle>
            <a:lvl1pPr marL="0" indent="0">
              <a:spcBef>
                <a:spcPts val="0"/>
              </a:spcBef>
              <a:buFont typeface="Arial" panose="020B0604020202020204" pitchFamily="34" charset="0"/>
              <a:buChar char="​"/>
              <a:defRPr sz="1800" b="1">
                <a:solidFill>
                  <a:schemeClr val="tx1"/>
                </a:solidFill>
              </a:defRPr>
            </a:lvl1pPr>
            <a:lvl2pPr marL="0" indent="0">
              <a:spcBef>
                <a:spcPts val="0"/>
              </a:spcBef>
              <a:buFont typeface="Arial" panose="020B0604020202020204" pitchFamily="34" charset="0"/>
              <a:buChar char="​"/>
              <a:defRPr sz="18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33" name="Picture Placeholder 1">
            <a:extLst>
              <a:ext uri="{FF2B5EF4-FFF2-40B4-BE49-F238E27FC236}">
                <a16:creationId xmlns:a16="http://schemas.microsoft.com/office/drawing/2014/main" id="{2C8E45E2-66E7-4CFF-B054-68437268C95E}"/>
              </a:ext>
              <a:ext uri="{C183D7F6-B498-43B3-948B-1728B52AA6E4}">
                <adec:decorative xmlns:adec="http://schemas.microsoft.com/office/drawing/2017/decorative" val="1"/>
              </a:ext>
            </a:extLst>
          </p:cNvPr>
          <p:cNvSpPr>
            <a:spLocks noGrp="1"/>
          </p:cNvSpPr>
          <p:nvPr>
            <p:ph type="pic" sz="quarter" idx="11"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2" name="footer_title_bg">
            <a:extLst>
              <a:ext uri="{FF2B5EF4-FFF2-40B4-BE49-F238E27FC236}">
                <a16:creationId xmlns:a16="http://schemas.microsoft.com/office/drawing/2014/main" id="{1E7CCD3A-1820-43C2-BF01-7F01992BC9BD}"/>
              </a:ext>
              <a:ext uri="{C183D7F6-B498-43B3-948B-1728B52AA6E4}">
                <adec:decorative xmlns:adec="http://schemas.microsoft.com/office/drawing/2017/decorative" val="1"/>
              </a:ext>
            </a:extLst>
          </p:cNvPr>
          <p:cNvSpPr/>
          <p:nvPr/>
        </p:nvSpPr>
        <p:spPr bwMode="white">
          <a:xfrm>
            <a:off x="1" y="6248400"/>
            <a:ext cx="11582399"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Logo">
            <a:extLst>
              <a:ext uri="{FF2B5EF4-FFF2-40B4-BE49-F238E27FC236}">
                <a16:creationId xmlns:a16="http://schemas.microsoft.com/office/drawing/2014/main" id="{3DFFABBE-529B-40A3-A4A3-FE9C7EA5781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176" y="6111409"/>
            <a:ext cx="1634871" cy="746591"/>
          </a:xfrm>
          <a:prstGeom prst="rect">
            <a:avLst/>
          </a:prstGeom>
        </p:spPr>
      </p:pic>
      <p:sp>
        <p:nvSpPr>
          <p:cNvPr id="15" name="Start">
            <a:extLst>
              <a:ext uri="{FF2B5EF4-FFF2-40B4-BE49-F238E27FC236}">
                <a16:creationId xmlns:a16="http://schemas.microsoft.com/office/drawing/2014/main" id="{91F1AB70-BC8A-4554-A163-10C584EF596E}"/>
              </a:ext>
              <a:ext uri="{C183D7F6-B498-43B3-948B-1728B52AA6E4}">
                <adec:decorative xmlns:adec="http://schemas.microsoft.com/office/drawing/2017/decorative" val="1"/>
              </a:ext>
            </a:extLst>
          </p:cNvPr>
          <p:cNvSpPr txBox="1">
            <a:spLocks/>
          </p:cNvSpPr>
          <p:nvPr/>
        </p:nvSpPr>
        <p:spPr>
          <a:xfrm>
            <a:off x="10849265" y="6389771"/>
            <a:ext cx="664107" cy="270000"/>
          </a:xfrm>
          <a:prstGeom prst="rect">
            <a:avLst/>
          </a:prstGeom>
        </p:spPr>
        <p:txBody>
          <a:bodyPr vert="horz" wrap="square" lIns="0" tIns="0" rIns="0" bIns="0" rtlCol="0" anchor="ctr"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r">
              <a:lnSpc>
                <a:spcPct val="85000"/>
              </a:lnSpc>
            </a:pPr>
            <a:r>
              <a:rPr lang="nl-NL" sz="1200" b="0" kern="100" spc="-10">
                <a:solidFill>
                  <a:srgbClr val="333333"/>
                </a:solidFill>
              </a:rPr>
              <a:t>Start</a:t>
            </a:r>
          </a:p>
        </p:txBody>
      </p:sp>
      <p:sp>
        <p:nvSpPr>
          <p:cNvPr id="9" name="Date Placeholder 3">
            <a:extLst>
              <a:ext uri="{FF2B5EF4-FFF2-40B4-BE49-F238E27FC236}">
                <a16:creationId xmlns:a16="http://schemas.microsoft.com/office/drawing/2014/main" id="{0AFE0AD7-06B3-4D67-9BF8-1F996548196A}"/>
              </a:ext>
            </a:extLst>
          </p:cNvPr>
          <p:cNvSpPr>
            <a:spLocks noGrp="1"/>
          </p:cNvSpPr>
          <p:nvPr>
            <p:ph type="dt" sz="half" idx="12"/>
          </p:nvPr>
        </p:nvSpPr>
        <p:spPr>
          <a:xfrm>
            <a:off x="609600" y="4674604"/>
            <a:ext cx="5129999" cy="270000"/>
          </a:xfrm>
        </p:spPr>
        <p:txBody>
          <a:bodyPr/>
          <a:lstStyle>
            <a:lvl1pPr>
              <a:lnSpc>
                <a:spcPct val="100000"/>
              </a:lnSpc>
              <a:defRPr sz="1800"/>
            </a:lvl1pPr>
          </a:lstStyle>
          <a:p>
            <a:fld id="{BBD5CED0-FD0A-4FAD-A6E4-0A819E4A099B}" type="datetime4">
              <a:rPr lang="en-US" smtClean="0"/>
              <a:t>January 30, 2025</a:t>
            </a:fld>
            <a:endParaRPr lang="nl-NL"/>
          </a:p>
        </p:txBody>
      </p:sp>
    </p:spTree>
    <p:extLst>
      <p:ext uri="{BB962C8B-B14F-4D97-AF65-F5344CB8AC3E}">
        <p14:creationId xmlns:p14="http://schemas.microsoft.com/office/powerpoint/2010/main" val="355622099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Tekst over hele pagina">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6C314E-38E5-48F1-8181-AAD42AF6279D}"/>
              </a:ext>
            </a:extLst>
          </p:cNvPr>
          <p:cNvSpPr>
            <a:spLocks noGrp="1"/>
          </p:cNvSpPr>
          <p:nvPr>
            <p:ph type="title"/>
          </p:nvPr>
        </p:nvSpPr>
        <p:spPr/>
        <p:txBody>
          <a:bodyPr/>
          <a:lstStyle/>
          <a:p>
            <a:r>
              <a:rPr lang="nl-NL"/>
              <a:t>Klik om stijl te bewerken</a:t>
            </a:r>
          </a:p>
        </p:txBody>
      </p:sp>
      <p:sp>
        <p:nvSpPr>
          <p:cNvPr id="3" name="Content Placeholder 2">
            <a:extLst>
              <a:ext uri="{FF2B5EF4-FFF2-40B4-BE49-F238E27FC236}">
                <a16:creationId xmlns:a16="http://schemas.microsoft.com/office/drawing/2014/main" id="{17EDA70D-4910-4558-A8B6-445946D59ECC}"/>
              </a:ext>
            </a:extLst>
          </p:cNvPr>
          <p:cNvSpPr>
            <a:spLocks noGrp="1"/>
          </p:cNvSpPr>
          <p:nvPr>
            <p:ph idx="1"/>
          </p:nvPr>
        </p:nvSpPr>
        <p:spPr>
          <a:xfrm>
            <a:off x="609600" y="2117558"/>
            <a:ext cx="7920000" cy="397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2F198317-B000-466F-AFED-8A1CD305F1D8}"/>
              </a:ext>
              <a:ext uri="{C183D7F6-B498-43B3-948B-1728B52AA6E4}">
                <adec:decorative xmlns:adec="http://schemas.microsoft.com/office/drawing/2017/decorative" val="1"/>
              </a:ext>
            </a:extLst>
          </p:cNvPr>
          <p:cNvSpPr>
            <a:spLocks noGrp="1"/>
          </p:cNvSpPr>
          <p:nvPr>
            <p:ph type="dt" sz="half" idx="10"/>
          </p:nvPr>
        </p:nvSpPr>
        <p:spPr/>
        <p:txBody>
          <a:bodyPr/>
          <a:lstStyle/>
          <a:p>
            <a:fld id="{AAB86C1D-6D77-4900-B740-6C4C7620CCC0}" type="datetime4">
              <a:rPr lang="en-US" smtClean="0"/>
              <a:t>January 30, 2025</a:t>
            </a:fld>
            <a:endParaRPr lang="nl-NL"/>
          </a:p>
        </p:txBody>
      </p:sp>
      <p:sp>
        <p:nvSpPr>
          <p:cNvPr id="5" name="Footer Placeholder 4">
            <a:extLst>
              <a:ext uri="{FF2B5EF4-FFF2-40B4-BE49-F238E27FC236}">
                <a16:creationId xmlns:a16="http://schemas.microsoft.com/office/drawing/2014/main" id="{5F3FD6E0-878F-4641-8D64-2B63EA057F4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DE65DCD-F986-472B-BA84-F4EEB568B4D6}"/>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4300094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Twee koloms teks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6C314E-38E5-48F1-8181-AAD42AF6279D}"/>
              </a:ext>
            </a:extLst>
          </p:cNvPr>
          <p:cNvSpPr>
            <a:spLocks noGrp="1"/>
          </p:cNvSpPr>
          <p:nvPr>
            <p:ph type="title"/>
          </p:nvPr>
        </p:nvSpPr>
        <p:spPr/>
        <p:txBody>
          <a:bodyPr/>
          <a:lstStyle/>
          <a:p>
            <a:r>
              <a:rPr lang="nl-NL"/>
              <a:t>Klik om stijl te bewerken</a:t>
            </a:r>
          </a:p>
        </p:txBody>
      </p:sp>
      <p:sp>
        <p:nvSpPr>
          <p:cNvPr id="3" name="Content Placeholder 2">
            <a:extLst>
              <a:ext uri="{FF2B5EF4-FFF2-40B4-BE49-F238E27FC236}">
                <a16:creationId xmlns:a16="http://schemas.microsoft.com/office/drawing/2014/main" id="{17EDA70D-4910-4558-A8B6-445946D59ECC}"/>
              </a:ext>
            </a:extLst>
          </p:cNvPr>
          <p:cNvSpPr>
            <a:spLocks noGrp="1"/>
          </p:cNvSpPr>
          <p:nvPr>
            <p:ph idx="1"/>
          </p:nvPr>
        </p:nvSpPr>
        <p:spPr>
          <a:xfrm>
            <a:off x="609600" y="2117558"/>
            <a:ext cx="10591200" cy="3978000"/>
          </a:xfrm>
        </p:spPr>
        <p:txBody>
          <a:bodyPr numCol="2" spcCol="381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2F198317-B000-466F-AFED-8A1CD305F1D8}"/>
              </a:ext>
            </a:extLst>
          </p:cNvPr>
          <p:cNvSpPr>
            <a:spLocks noGrp="1"/>
          </p:cNvSpPr>
          <p:nvPr>
            <p:ph type="dt" sz="half" idx="10"/>
          </p:nvPr>
        </p:nvSpPr>
        <p:spPr/>
        <p:txBody>
          <a:bodyPr/>
          <a:lstStyle/>
          <a:p>
            <a:fld id="{18F8873A-225C-4B6F-BACB-C46C17B2D449}" type="datetime4">
              <a:rPr lang="en-US" smtClean="0"/>
              <a:t>January 30, 2025</a:t>
            </a:fld>
            <a:endParaRPr lang="nl-NL"/>
          </a:p>
        </p:txBody>
      </p:sp>
      <p:sp>
        <p:nvSpPr>
          <p:cNvPr id="5" name="Footer Placeholder 4">
            <a:extLst>
              <a:ext uri="{FF2B5EF4-FFF2-40B4-BE49-F238E27FC236}">
                <a16:creationId xmlns:a16="http://schemas.microsoft.com/office/drawing/2014/main" id="{5F3FD6E0-878F-4641-8D64-2B63EA057F4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DE65DCD-F986-472B-BA84-F4EEB568B4D6}"/>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69148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Tekst in twee kolomme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10972800" cy="1191600"/>
          </a:xfrm>
        </p:spPr>
        <p:txBody>
          <a:body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17558"/>
            <a:ext cx="5148000" cy="397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Content Placeholder 3">
            <a:extLst>
              <a:ext uri="{FF2B5EF4-FFF2-40B4-BE49-F238E27FC236}">
                <a16:creationId xmlns:a16="http://schemas.microsoft.com/office/drawing/2014/main" id="{956CFFEE-D103-449B-ABE1-49DEE47C3B62}"/>
              </a:ext>
            </a:extLst>
          </p:cNvPr>
          <p:cNvSpPr>
            <a:spLocks noGrp="1"/>
          </p:cNvSpPr>
          <p:nvPr>
            <p:ph sz="half" idx="2"/>
          </p:nvPr>
        </p:nvSpPr>
        <p:spPr>
          <a:xfrm>
            <a:off x="6096000" y="2117558"/>
            <a:ext cx="5310000" cy="397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Date Placeholder 4">
            <a:extLst>
              <a:ext uri="{FF2B5EF4-FFF2-40B4-BE49-F238E27FC236}">
                <a16:creationId xmlns:a16="http://schemas.microsoft.com/office/drawing/2014/main" id="{3DD12B22-CD5A-4B82-B39B-711C4892A553}"/>
              </a:ext>
            </a:extLst>
          </p:cNvPr>
          <p:cNvSpPr>
            <a:spLocks noGrp="1"/>
          </p:cNvSpPr>
          <p:nvPr>
            <p:ph type="dt" sz="half" idx="10"/>
          </p:nvPr>
        </p:nvSpPr>
        <p:spPr/>
        <p:txBody>
          <a:bodyPr/>
          <a:lstStyle/>
          <a:p>
            <a:fld id="{03DB2A3A-9C9D-4D76-B6A2-CFA31294C06D}" type="datetime4">
              <a:rPr lang="en-US" smtClean="0"/>
              <a:t>January 30, 2025</a:t>
            </a:fld>
            <a:endParaRPr lang="nl-NL"/>
          </a:p>
        </p:txBody>
      </p:sp>
      <p:sp>
        <p:nvSpPr>
          <p:cNvPr id="9" name="Footer Placeholder 5">
            <a:extLst>
              <a:ext uri="{FF2B5EF4-FFF2-40B4-BE49-F238E27FC236}">
                <a16:creationId xmlns:a16="http://schemas.microsoft.com/office/drawing/2014/main" id="{AE8F32CF-A27F-4C2B-9736-A8D8C3C0353F}"/>
              </a:ext>
            </a:extLst>
          </p:cNvPr>
          <p:cNvSpPr>
            <a:spLocks noGrp="1"/>
          </p:cNvSpPr>
          <p:nvPr>
            <p:ph type="ftr" sz="quarter" idx="11"/>
          </p:nvPr>
        </p:nvSpPr>
        <p:spPr/>
        <p:txBody>
          <a:bodyPr/>
          <a:lstStyle/>
          <a:p>
            <a:endParaRPr lang="nl-NL"/>
          </a:p>
        </p:txBody>
      </p:sp>
      <p:sp>
        <p:nvSpPr>
          <p:cNvPr id="10" name="Slide Number Placeholder 6">
            <a:extLst>
              <a:ext uri="{FF2B5EF4-FFF2-40B4-BE49-F238E27FC236}">
                <a16:creationId xmlns:a16="http://schemas.microsoft.com/office/drawing/2014/main" id="{C0E94A46-B3D4-4581-B940-A04FD3346A64}"/>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741747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Quote APG-aqua background">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Title 1">
            <a:extLst>
              <a:ext uri="{FF2B5EF4-FFF2-40B4-BE49-F238E27FC236}">
                <a16:creationId xmlns:a16="http://schemas.microsoft.com/office/drawing/2014/main" id="{5581C794-5953-48AE-991C-140216A23270}"/>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5400">
                <a:solidFill>
                  <a:schemeClr val="bg1"/>
                </a:solidFill>
              </a:rPr>
              <a:t>“</a:t>
            </a:r>
          </a:p>
        </p:txBody>
      </p:sp>
      <p:sp>
        <p:nvSpPr>
          <p:cNvPr id="7" name="Date Placeholder 6">
            <a:extLst>
              <a:ext uri="{FF2B5EF4-FFF2-40B4-BE49-F238E27FC236}">
                <a16:creationId xmlns:a16="http://schemas.microsoft.com/office/drawing/2014/main" id="{CB44C863-F588-4349-A9F6-C59874355DF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AE3FD1C-3343-43CC-A450-F2753ECCF1DD}"/>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D12FFFB-1917-4B23-9609-CA37D44E5E1F}"/>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414257655"/>
      </p:ext>
    </p:extLst>
  </p:cSld>
  <p:clrMapOvr>
    <a:masterClrMapping/>
  </p:clrMapOvr>
  <p:hf sldNum="0" hdr="0" ftr="0" dt="0"/>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Foto over hele pagina met korte tekst/titel">
    <p:bg>
      <p:bgPr>
        <a:solidFill>
          <a:srgbClr val="F2F0EB"/>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4D54BB71-0D51-45A4-909C-6969A2035B9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248400"/>
          </a:xfrm>
          <a:solidFill>
            <a:schemeClr val="bg1">
              <a:lumMod val="8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681405"/>
          </a:xfrm>
        </p:spPr>
        <p:txBody>
          <a:bodyPr wrap="square" anchor="t" anchorCtr="0">
            <a:sp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Date Placeholder 2">
            <a:extLst>
              <a:ext uri="{FF2B5EF4-FFF2-40B4-BE49-F238E27FC236}">
                <a16:creationId xmlns:a16="http://schemas.microsoft.com/office/drawing/2014/main" id="{3B49A963-9573-4326-AD75-EB176D5E3299}"/>
              </a:ext>
            </a:extLst>
          </p:cNvPr>
          <p:cNvSpPr>
            <a:spLocks noGrp="1"/>
          </p:cNvSpPr>
          <p:nvPr>
            <p:ph type="dt" sz="half" idx="14"/>
          </p:nvPr>
        </p:nvSpPr>
        <p:spPr/>
        <p:txBody>
          <a:bodyPr/>
          <a:lstStyle/>
          <a:p>
            <a:fld id="{132ED9A8-2CFC-470F-BCAA-A0D725A79824}" type="datetime4">
              <a:rPr lang="en-US" smtClean="0"/>
              <a:t>January 30, 2025</a:t>
            </a:fld>
            <a:endParaRPr lang="nl-NL"/>
          </a:p>
        </p:txBody>
      </p:sp>
      <p:sp>
        <p:nvSpPr>
          <p:cNvPr id="8" name="Footer Placeholder 7">
            <a:extLst>
              <a:ext uri="{FF2B5EF4-FFF2-40B4-BE49-F238E27FC236}">
                <a16:creationId xmlns:a16="http://schemas.microsoft.com/office/drawing/2014/main" id="{C75CB876-3490-4003-80C9-82704EAE913E}"/>
              </a:ext>
            </a:extLst>
          </p:cNvPr>
          <p:cNvSpPr>
            <a:spLocks noGrp="1"/>
          </p:cNvSpPr>
          <p:nvPr>
            <p:ph type="ftr" sz="quarter" idx="15"/>
          </p:nvPr>
        </p:nvSpPr>
        <p:spPr/>
        <p:txBody>
          <a:bodyPr/>
          <a:lstStyle/>
          <a:p>
            <a:endParaRPr lang="nl-NL"/>
          </a:p>
        </p:txBody>
      </p:sp>
      <p:sp>
        <p:nvSpPr>
          <p:cNvPr id="9" name="Slide Number Placeholder 8">
            <a:extLst>
              <a:ext uri="{FF2B5EF4-FFF2-40B4-BE49-F238E27FC236}">
                <a16:creationId xmlns:a16="http://schemas.microsoft.com/office/drawing/2014/main" id="{243524BF-6CB3-495C-BAF6-AED0D46A0E2F}"/>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3968339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Korte tekst/titel APG-blauw met subkop boven">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9397"/>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a:extLst>
              <a:ext uri="{FF2B5EF4-FFF2-40B4-BE49-F238E27FC236}">
                <a16:creationId xmlns:a16="http://schemas.microsoft.com/office/drawing/2014/main" id="{64372013-5790-43F8-9D05-87B90B36DEF0}"/>
              </a:ext>
            </a:extLst>
          </p:cNvPr>
          <p:cNvSpPr>
            <a:spLocks noGrp="1"/>
          </p:cNvSpPr>
          <p:nvPr>
            <p:ph type="dt" sz="half" idx="10"/>
          </p:nvPr>
        </p:nvSpPr>
        <p:spPr/>
        <p:txBody>
          <a:bodyPr/>
          <a:lstStyle/>
          <a:p>
            <a:fld id="{AF43E2E5-C1C6-474C-ABC0-D6B081A82CCB}" type="datetime4">
              <a:rPr lang="en-US" smtClean="0"/>
              <a:t>January 30, 2025</a:t>
            </a:fld>
            <a:endParaRPr lang="nl-NL"/>
          </a:p>
        </p:txBody>
      </p:sp>
      <p:sp>
        <p:nvSpPr>
          <p:cNvPr id="8" name="Footer Placeholder 7">
            <a:extLst>
              <a:ext uri="{FF2B5EF4-FFF2-40B4-BE49-F238E27FC236}">
                <a16:creationId xmlns:a16="http://schemas.microsoft.com/office/drawing/2014/main" id="{31DC3D8A-1C52-4F56-8B89-755428401BEE}"/>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22239FAD-F48C-41AC-9EFA-C3C5C4E2DFC6}"/>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0739101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Korte tekst/titel APG-rood met subkop boven">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a:extLst>
              <a:ext uri="{FF2B5EF4-FFF2-40B4-BE49-F238E27FC236}">
                <a16:creationId xmlns:a16="http://schemas.microsoft.com/office/drawing/2014/main" id="{C2C12FE5-6039-464A-851A-E122C252E95F}"/>
              </a:ext>
            </a:extLst>
          </p:cNvPr>
          <p:cNvSpPr>
            <a:spLocks noGrp="1"/>
          </p:cNvSpPr>
          <p:nvPr>
            <p:ph type="dt" sz="half" idx="10"/>
          </p:nvPr>
        </p:nvSpPr>
        <p:spPr/>
        <p:txBody>
          <a:bodyPr/>
          <a:lstStyle/>
          <a:p>
            <a:fld id="{0B964E9C-B56B-439D-891D-FD5BD9D9D2F8}" type="datetime4">
              <a:rPr lang="en-US" smtClean="0"/>
              <a:t>January 30, 2025</a:t>
            </a:fld>
            <a:endParaRPr lang="nl-NL"/>
          </a:p>
        </p:txBody>
      </p:sp>
      <p:sp>
        <p:nvSpPr>
          <p:cNvPr id="8" name="Footer Placeholder 7">
            <a:extLst>
              <a:ext uri="{FF2B5EF4-FFF2-40B4-BE49-F238E27FC236}">
                <a16:creationId xmlns:a16="http://schemas.microsoft.com/office/drawing/2014/main" id="{E6F4D925-EB92-4566-BD76-1584161D0020}"/>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F953711-0809-492A-80B0-864AA9F11586}"/>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88916948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Korte tekst/titel APG-aqua met subkop boven">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a:extLst>
              <a:ext uri="{FF2B5EF4-FFF2-40B4-BE49-F238E27FC236}">
                <a16:creationId xmlns:a16="http://schemas.microsoft.com/office/drawing/2014/main" id="{08EE0664-D224-42BD-A619-8529138B7533}"/>
              </a:ext>
            </a:extLst>
          </p:cNvPr>
          <p:cNvSpPr>
            <a:spLocks noGrp="1"/>
          </p:cNvSpPr>
          <p:nvPr>
            <p:ph type="dt" sz="half" idx="10"/>
          </p:nvPr>
        </p:nvSpPr>
        <p:spPr/>
        <p:txBody>
          <a:bodyPr/>
          <a:lstStyle/>
          <a:p>
            <a:fld id="{F70279CF-D1A7-4950-93C6-32D0A583324D}" type="datetime4">
              <a:rPr lang="en-US" smtClean="0"/>
              <a:t>January 30, 2025</a:t>
            </a:fld>
            <a:endParaRPr lang="nl-NL"/>
          </a:p>
        </p:txBody>
      </p:sp>
      <p:sp>
        <p:nvSpPr>
          <p:cNvPr id="8" name="Footer Placeholder 7">
            <a:extLst>
              <a:ext uri="{FF2B5EF4-FFF2-40B4-BE49-F238E27FC236}">
                <a16:creationId xmlns:a16="http://schemas.microsoft.com/office/drawing/2014/main" id="{967F6EBF-84B1-4859-971B-E678E79BB25A}"/>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DF87E46B-87B6-4069-93C2-6DF6A922DD5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6469070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Korte tekst/titel APG-geel met subkop boven">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a:extLst>
              <a:ext uri="{FF2B5EF4-FFF2-40B4-BE49-F238E27FC236}">
                <a16:creationId xmlns:a16="http://schemas.microsoft.com/office/drawing/2014/main" id="{5077CE95-C645-4316-80C4-02F3EA8D26DB}"/>
              </a:ext>
            </a:extLst>
          </p:cNvPr>
          <p:cNvSpPr>
            <a:spLocks noGrp="1"/>
          </p:cNvSpPr>
          <p:nvPr>
            <p:ph type="dt" sz="half" idx="10"/>
          </p:nvPr>
        </p:nvSpPr>
        <p:spPr/>
        <p:txBody>
          <a:bodyPr/>
          <a:lstStyle/>
          <a:p>
            <a:fld id="{A7617114-C859-4A82-AB40-95DE03CFAF44}" type="datetime4">
              <a:rPr lang="en-US" smtClean="0"/>
              <a:t>January 30, 2025</a:t>
            </a:fld>
            <a:endParaRPr lang="nl-NL"/>
          </a:p>
        </p:txBody>
      </p:sp>
      <p:sp>
        <p:nvSpPr>
          <p:cNvPr id="8" name="Footer Placeholder 7">
            <a:extLst>
              <a:ext uri="{FF2B5EF4-FFF2-40B4-BE49-F238E27FC236}">
                <a16:creationId xmlns:a16="http://schemas.microsoft.com/office/drawing/2014/main" id="{2E71D890-5F9D-44D6-B9A7-779072B47CF8}"/>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01004F53-EBD6-42E0-B36E-30A9E96F8D65}"/>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3038869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Foto en korte tekst/titel met subkop boven">
    <p:bg>
      <p:bgPr>
        <a:solidFill>
          <a:srgbClr val="F2F0EB"/>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4D54BB71-0D51-45A4-909C-6969A2035B9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248400"/>
          </a:xfrm>
          <a:solidFill>
            <a:schemeClr val="bg1">
              <a:lumMod val="8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681405"/>
          </a:xfrm>
        </p:spPr>
        <p:txBody>
          <a:bodyPr wrap="square" anchor="t" anchorCtr="0">
            <a:sp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8" name="Date Placeholder 7">
            <a:extLst>
              <a:ext uri="{FF2B5EF4-FFF2-40B4-BE49-F238E27FC236}">
                <a16:creationId xmlns:a16="http://schemas.microsoft.com/office/drawing/2014/main" id="{BBA68842-8A59-4785-99BA-862A4EC91C9C}"/>
              </a:ext>
            </a:extLst>
          </p:cNvPr>
          <p:cNvSpPr>
            <a:spLocks noGrp="1"/>
          </p:cNvSpPr>
          <p:nvPr>
            <p:ph type="dt" sz="half" idx="14"/>
          </p:nvPr>
        </p:nvSpPr>
        <p:spPr/>
        <p:txBody>
          <a:bodyPr/>
          <a:lstStyle/>
          <a:p>
            <a:fld id="{EF327726-F3B8-4804-AF05-F96115447D3E}" type="datetime4">
              <a:rPr lang="en-US" smtClean="0"/>
              <a:t>January 30, 2025</a:t>
            </a:fld>
            <a:endParaRPr lang="nl-NL"/>
          </a:p>
        </p:txBody>
      </p:sp>
      <p:sp>
        <p:nvSpPr>
          <p:cNvPr id="9" name="Footer Placeholder 8">
            <a:extLst>
              <a:ext uri="{FF2B5EF4-FFF2-40B4-BE49-F238E27FC236}">
                <a16:creationId xmlns:a16="http://schemas.microsoft.com/office/drawing/2014/main" id="{032A0629-096E-48D2-9B5D-DFDD7D315735}"/>
              </a:ext>
            </a:extLst>
          </p:cNvPr>
          <p:cNvSpPr>
            <a:spLocks noGrp="1"/>
          </p:cNvSpPr>
          <p:nvPr>
            <p:ph type="ftr" sz="quarter" idx="15"/>
          </p:nvPr>
        </p:nvSpPr>
        <p:spPr/>
        <p:txBody>
          <a:bodyPr/>
          <a:lstStyle/>
          <a:p>
            <a:endParaRPr lang="nl-NL"/>
          </a:p>
        </p:txBody>
      </p:sp>
      <p:sp>
        <p:nvSpPr>
          <p:cNvPr id="10" name="Slide Number Placeholder 9">
            <a:extLst>
              <a:ext uri="{FF2B5EF4-FFF2-40B4-BE49-F238E27FC236}">
                <a16:creationId xmlns:a16="http://schemas.microsoft.com/office/drawing/2014/main" id="{A07BF9B2-2E32-4AD2-97B0-B2E6790F24DF}"/>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34237575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Citaat APG-blauwe achtergrond">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EEF1649F-2363-4077-AD93-EF1E882878BE}"/>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chemeClr val="bg1"/>
                </a:solidFill>
              </a:rPr>
              <a:t>“</a:t>
            </a:r>
          </a:p>
        </p:txBody>
      </p:sp>
      <p:sp>
        <p:nvSpPr>
          <p:cNvPr id="7" name="Date Placeholder 6">
            <a:extLst>
              <a:ext uri="{FF2B5EF4-FFF2-40B4-BE49-F238E27FC236}">
                <a16:creationId xmlns:a16="http://schemas.microsoft.com/office/drawing/2014/main" id="{AED27DC2-7EE0-433C-B528-AA6F84EA2A31}"/>
              </a:ext>
            </a:extLst>
          </p:cNvPr>
          <p:cNvSpPr>
            <a:spLocks noGrp="1"/>
          </p:cNvSpPr>
          <p:nvPr>
            <p:ph type="dt" sz="half" idx="10"/>
          </p:nvPr>
        </p:nvSpPr>
        <p:spPr/>
        <p:txBody>
          <a:bodyPr/>
          <a:lstStyle/>
          <a:p>
            <a:fld id="{D949942E-83B4-4289-B5C7-446CFBF4FCF8}" type="datetime4">
              <a:rPr lang="en-US" smtClean="0"/>
              <a:t>January 30, 2025</a:t>
            </a:fld>
            <a:endParaRPr lang="nl-NL"/>
          </a:p>
        </p:txBody>
      </p:sp>
      <p:sp>
        <p:nvSpPr>
          <p:cNvPr id="8" name="Footer Placeholder 7">
            <a:extLst>
              <a:ext uri="{FF2B5EF4-FFF2-40B4-BE49-F238E27FC236}">
                <a16:creationId xmlns:a16="http://schemas.microsoft.com/office/drawing/2014/main" id="{A41CAF99-77D8-4248-8750-86E9CC059E23}"/>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1A658BAC-D52B-4DBA-A11B-B3A8AC2DA5CD}"/>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21359750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Citaat APG-rode achtergrond">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37D5C2EA-75EF-4C13-A139-5837C682CB44}"/>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chemeClr val="bg1"/>
                </a:solidFill>
              </a:rPr>
              <a:t>“</a:t>
            </a:r>
          </a:p>
        </p:txBody>
      </p:sp>
      <p:sp>
        <p:nvSpPr>
          <p:cNvPr id="7" name="Date Placeholder 6">
            <a:extLst>
              <a:ext uri="{FF2B5EF4-FFF2-40B4-BE49-F238E27FC236}">
                <a16:creationId xmlns:a16="http://schemas.microsoft.com/office/drawing/2014/main" id="{C982749D-E92D-4827-8E44-C8D4396C0857}"/>
              </a:ext>
            </a:extLst>
          </p:cNvPr>
          <p:cNvSpPr>
            <a:spLocks noGrp="1"/>
          </p:cNvSpPr>
          <p:nvPr>
            <p:ph type="dt" sz="half" idx="10"/>
          </p:nvPr>
        </p:nvSpPr>
        <p:spPr/>
        <p:txBody>
          <a:bodyPr/>
          <a:lstStyle/>
          <a:p>
            <a:fld id="{9412E9A8-11AE-4D6F-A474-677AFFB76998}" type="datetime4">
              <a:rPr lang="en-US" smtClean="0"/>
              <a:t>January 30, 2025</a:t>
            </a:fld>
            <a:endParaRPr lang="nl-NL"/>
          </a:p>
        </p:txBody>
      </p:sp>
      <p:sp>
        <p:nvSpPr>
          <p:cNvPr id="8" name="Footer Placeholder 7">
            <a:extLst>
              <a:ext uri="{FF2B5EF4-FFF2-40B4-BE49-F238E27FC236}">
                <a16:creationId xmlns:a16="http://schemas.microsoft.com/office/drawing/2014/main" id="{1818FDCF-E238-479D-ABA5-E9A0E3020653}"/>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AA2EB96D-A886-4BF3-9B3D-B4604FCC42EC}"/>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5488905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Citaat APG-aqua achtergrond">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5581C794-5953-48AE-991C-140216A23270}"/>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chemeClr val="bg1"/>
                </a:solidFill>
              </a:rPr>
              <a:t>“</a:t>
            </a:r>
          </a:p>
        </p:txBody>
      </p:sp>
      <p:sp>
        <p:nvSpPr>
          <p:cNvPr id="7" name="Date Placeholder 6">
            <a:extLst>
              <a:ext uri="{FF2B5EF4-FFF2-40B4-BE49-F238E27FC236}">
                <a16:creationId xmlns:a16="http://schemas.microsoft.com/office/drawing/2014/main" id="{CB44C863-F588-4349-A9F6-C59874355DF1}"/>
              </a:ext>
            </a:extLst>
          </p:cNvPr>
          <p:cNvSpPr>
            <a:spLocks noGrp="1"/>
          </p:cNvSpPr>
          <p:nvPr>
            <p:ph type="dt" sz="half" idx="10"/>
          </p:nvPr>
        </p:nvSpPr>
        <p:spPr/>
        <p:txBody>
          <a:bodyPr/>
          <a:lstStyle/>
          <a:p>
            <a:fld id="{2748629F-257A-4C4F-9D39-91489D707B3F}" type="datetime4">
              <a:rPr lang="en-US" smtClean="0"/>
              <a:t>January 30, 2025</a:t>
            </a:fld>
            <a:endParaRPr lang="nl-NL"/>
          </a:p>
        </p:txBody>
      </p:sp>
      <p:sp>
        <p:nvSpPr>
          <p:cNvPr id="8" name="Footer Placeholder 7">
            <a:extLst>
              <a:ext uri="{FF2B5EF4-FFF2-40B4-BE49-F238E27FC236}">
                <a16:creationId xmlns:a16="http://schemas.microsoft.com/office/drawing/2014/main" id="{6AE3FD1C-3343-43CC-A450-F2753ECCF1DD}"/>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4D12FFFB-1917-4B23-9609-CA37D44E5E1F}"/>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4142576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secHead" preserve="1">
  <p:cSld name="Citaat APG-gele achtergrond">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C2618457-BE7C-4FA0-A11B-8F049CFF1DEB}"/>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chemeClr val="bg1"/>
                </a:solidFill>
              </a:rPr>
              <a:t>“</a:t>
            </a:r>
          </a:p>
        </p:txBody>
      </p:sp>
      <p:sp>
        <p:nvSpPr>
          <p:cNvPr id="7" name="Date Placeholder 6">
            <a:extLst>
              <a:ext uri="{FF2B5EF4-FFF2-40B4-BE49-F238E27FC236}">
                <a16:creationId xmlns:a16="http://schemas.microsoft.com/office/drawing/2014/main" id="{7C47D8D3-7FEA-4F5C-9950-B5E3A74EC71B}"/>
              </a:ext>
            </a:extLst>
          </p:cNvPr>
          <p:cNvSpPr>
            <a:spLocks noGrp="1"/>
          </p:cNvSpPr>
          <p:nvPr>
            <p:ph type="dt" sz="half" idx="10"/>
          </p:nvPr>
        </p:nvSpPr>
        <p:spPr/>
        <p:txBody>
          <a:bodyPr/>
          <a:lstStyle/>
          <a:p>
            <a:fld id="{75525B96-A70C-46BA-91F6-BD4A5B8897F6}" type="datetime4">
              <a:rPr lang="en-US" smtClean="0"/>
              <a:t>January 30, 2025</a:t>
            </a:fld>
            <a:endParaRPr lang="nl-NL"/>
          </a:p>
        </p:txBody>
      </p:sp>
      <p:sp>
        <p:nvSpPr>
          <p:cNvPr id="8" name="Footer Placeholder 7">
            <a:extLst>
              <a:ext uri="{FF2B5EF4-FFF2-40B4-BE49-F238E27FC236}">
                <a16:creationId xmlns:a16="http://schemas.microsoft.com/office/drawing/2014/main" id="{E0C7EDE8-8342-40BE-9EE9-6DBB53A6FB55}"/>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A51400C5-CBB4-4787-AB73-6C552AC79E6F}"/>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83041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Quote APG-yellow background">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Title 1">
            <a:extLst>
              <a:ext uri="{FF2B5EF4-FFF2-40B4-BE49-F238E27FC236}">
                <a16:creationId xmlns:a16="http://schemas.microsoft.com/office/drawing/2014/main" id="{C2618457-BE7C-4FA0-A11B-8F049CFF1DEB}"/>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5400">
                <a:solidFill>
                  <a:schemeClr val="bg1"/>
                </a:solidFill>
              </a:rPr>
              <a:t>“</a:t>
            </a:r>
          </a:p>
        </p:txBody>
      </p:sp>
      <p:sp>
        <p:nvSpPr>
          <p:cNvPr id="7" name="Date Placeholder 6">
            <a:extLst>
              <a:ext uri="{FF2B5EF4-FFF2-40B4-BE49-F238E27FC236}">
                <a16:creationId xmlns:a16="http://schemas.microsoft.com/office/drawing/2014/main" id="{7C47D8D3-7FEA-4F5C-9950-B5E3A74EC71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0C7EDE8-8342-40BE-9EE9-6DBB53A6FB55}"/>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A51400C5-CBB4-4787-AB73-6C552AC79E6F}"/>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830418977"/>
      </p:ext>
    </p:extLst>
  </p:cSld>
  <p:clrMapOvr>
    <a:masterClrMapping/>
  </p:clrMapOvr>
  <p:hf sldNum="0" hdr="0" ftr="0" dt="0"/>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Citaat tekstkleur APG-blauw">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2E318F"/>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000318A6-A2A2-4AB8-9DE0-0AD0064E593B}"/>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rgbClr val="2E318F"/>
                </a:solidFill>
              </a:rPr>
              <a:t>“</a:t>
            </a:r>
          </a:p>
        </p:txBody>
      </p:sp>
      <p:sp>
        <p:nvSpPr>
          <p:cNvPr id="7" name="Date Placeholder 6">
            <a:extLst>
              <a:ext uri="{FF2B5EF4-FFF2-40B4-BE49-F238E27FC236}">
                <a16:creationId xmlns:a16="http://schemas.microsoft.com/office/drawing/2014/main" id="{313DC777-852B-49A9-83B7-2FBD5A58055A}"/>
              </a:ext>
            </a:extLst>
          </p:cNvPr>
          <p:cNvSpPr>
            <a:spLocks noGrp="1"/>
          </p:cNvSpPr>
          <p:nvPr>
            <p:ph type="dt" sz="half" idx="10"/>
          </p:nvPr>
        </p:nvSpPr>
        <p:spPr/>
        <p:txBody>
          <a:bodyPr/>
          <a:lstStyle/>
          <a:p>
            <a:fld id="{2023A5E9-4A3F-4DC7-A0CA-89AD84226A95}" type="datetime4">
              <a:rPr lang="en-US" smtClean="0"/>
              <a:t>January 30, 2025</a:t>
            </a:fld>
            <a:endParaRPr lang="nl-NL"/>
          </a:p>
        </p:txBody>
      </p:sp>
      <p:sp>
        <p:nvSpPr>
          <p:cNvPr id="8" name="Footer Placeholder 7">
            <a:extLst>
              <a:ext uri="{FF2B5EF4-FFF2-40B4-BE49-F238E27FC236}">
                <a16:creationId xmlns:a16="http://schemas.microsoft.com/office/drawing/2014/main" id="{334C591B-0262-468B-8A1F-76F76323C3C9}"/>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24062567-1C49-410C-91DD-51BFD123EAE6}"/>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4949636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Citaat tekstkleur APG-rood">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CE5368"/>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B8150CD2-CAFE-46C4-8F65-CF384D1D22D2}"/>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rgbClr val="CE5368"/>
                </a:solidFill>
              </a:rPr>
              <a:t>“</a:t>
            </a:r>
          </a:p>
        </p:txBody>
      </p:sp>
      <p:sp>
        <p:nvSpPr>
          <p:cNvPr id="7" name="Date Placeholder 6">
            <a:extLst>
              <a:ext uri="{FF2B5EF4-FFF2-40B4-BE49-F238E27FC236}">
                <a16:creationId xmlns:a16="http://schemas.microsoft.com/office/drawing/2014/main" id="{FE9A8509-02B5-4142-B099-4B87CC5D4A43}"/>
              </a:ext>
            </a:extLst>
          </p:cNvPr>
          <p:cNvSpPr>
            <a:spLocks noGrp="1"/>
          </p:cNvSpPr>
          <p:nvPr>
            <p:ph type="dt" sz="half" idx="10"/>
          </p:nvPr>
        </p:nvSpPr>
        <p:spPr/>
        <p:txBody>
          <a:bodyPr/>
          <a:lstStyle/>
          <a:p>
            <a:fld id="{013B09EB-99F6-465F-8E28-D2AA2F018BD8}" type="datetime4">
              <a:rPr lang="en-US" smtClean="0"/>
              <a:t>January 30, 2025</a:t>
            </a:fld>
            <a:endParaRPr lang="nl-NL"/>
          </a:p>
        </p:txBody>
      </p:sp>
      <p:sp>
        <p:nvSpPr>
          <p:cNvPr id="8" name="Footer Placeholder 7">
            <a:extLst>
              <a:ext uri="{FF2B5EF4-FFF2-40B4-BE49-F238E27FC236}">
                <a16:creationId xmlns:a16="http://schemas.microsoft.com/office/drawing/2014/main" id="{FBEA0A57-7D92-4E3F-B421-4FD9DB4FB6E9}"/>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663C9BE7-6D75-48F9-B566-0C6406DBD431}"/>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4204465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Citaat tekstkleur APG-aqua">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109FC6"/>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15833073-0C67-4D36-B158-AEF237A3203E}"/>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rgbClr val="109FC6"/>
                </a:solidFill>
              </a:rPr>
              <a:t>“</a:t>
            </a:r>
          </a:p>
        </p:txBody>
      </p:sp>
      <p:sp>
        <p:nvSpPr>
          <p:cNvPr id="7" name="Date Placeholder 6">
            <a:extLst>
              <a:ext uri="{FF2B5EF4-FFF2-40B4-BE49-F238E27FC236}">
                <a16:creationId xmlns:a16="http://schemas.microsoft.com/office/drawing/2014/main" id="{0D187243-ECC1-4F97-B6A4-91AAE50E912B}"/>
              </a:ext>
            </a:extLst>
          </p:cNvPr>
          <p:cNvSpPr>
            <a:spLocks noGrp="1"/>
          </p:cNvSpPr>
          <p:nvPr>
            <p:ph type="dt" sz="half" idx="10"/>
          </p:nvPr>
        </p:nvSpPr>
        <p:spPr/>
        <p:txBody>
          <a:bodyPr/>
          <a:lstStyle/>
          <a:p>
            <a:fld id="{9E540FB2-37CB-4A64-9CEB-29E7E6E1BCAC}" type="datetime4">
              <a:rPr lang="en-US" smtClean="0"/>
              <a:t>January 30, 2025</a:t>
            </a:fld>
            <a:endParaRPr lang="nl-NL"/>
          </a:p>
        </p:txBody>
      </p:sp>
      <p:sp>
        <p:nvSpPr>
          <p:cNvPr id="8" name="Footer Placeholder 7">
            <a:extLst>
              <a:ext uri="{FF2B5EF4-FFF2-40B4-BE49-F238E27FC236}">
                <a16:creationId xmlns:a16="http://schemas.microsoft.com/office/drawing/2014/main" id="{8D2609DE-ECF3-4C7C-8DE6-2BBE97613FE1}"/>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08364797-9DAA-4F3D-ABB0-07C3CEA2B552}"/>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6569670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Citaat tekstkleur APG-geel">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DFAE4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Title 1">
            <a:extLst>
              <a:ext uri="{FF2B5EF4-FFF2-40B4-BE49-F238E27FC236}">
                <a16:creationId xmlns:a16="http://schemas.microsoft.com/office/drawing/2014/main" id="{0690F297-FC03-4BE5-8BEF-0C49934AD34A}"/>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5400">
                <a:solidFill>
                  <a:srgbClr val="DFAE41"/>
                </a:solidFill>
              </a:rPr>
              <a:t>“</a:t>
            </a:r>
          </a:p>
        </p:txBody>
      </p:sp>
      <p:sp>
        <p:nvSpPr>
          <p:cNvPr id="7" name="Date Placeholder 6">
            <a:extLst>
              <a:ext uri="{FF2B5EF4-FFF2-40B4-BE49-F238E27FC236}">
                <a16:creationId xmlns:a16="http://schemas.microsoft.com/office/drawing/2014/main" id="{91F45EDD-E961-41DE-BD29-738A58D87222}"/>
              </a:ext>
            </a:extLst>
          </p:cNvPr>
          <p:cNvSpPr>
            <a:spLocks noGrp="1"/>
          </p:cNvSpPr>
          <p:nvPr>
            <p:ph type="dt" sz="half" idx="10"/>
          </p:nvPr>
        </p:nvSpPr>
        <p:spPr/>
        <p:txBody>
          <a:bodyPr/>
          <a:lstStyle/>
          <a:p>
            <a:fld id="{8E5F120D-8780-4D6E-90FC-7C5EA280975E}" type="datetime4">
              <a:rPr lang="en-US" smtClean="0"/>
              <a:t>January 30, 2025</a:t>
            </a:fld>
            <a:endParaRPr lang="nl-NL"/>
          </a:p>
        </p:txBody>
      </p:sp>
      <p:sp>
        <p:nvSpPr>
          <p:cNvPr id="8" name="Footer Placeholder 7">
            <a:extLst>
              <a:ext uri="{FF2B5EF4-FFF2-40B4-BE49-F238E27FC236}">
                <a16:creationId xmlns:a16="http://schemas.microsoft.com/office/drawing/2014/main" id="{A11FCB75-1238-4FD6-B15A-90CDE9EE7667}"/>
              </a:ext>
            </a:extLst>
          </p:cNvPr>
          <p:cNvSpPr>
            <a:spLocks noGrp="1"/>
          </p:cNvSpPr>
          <p:nvPr>
            <p:ph type="ftr" sz="quarter" idx="11"/>
          </p:nvPr>
        </p:nvSpPr>
        <p:spPr/>
        <p:txBody>
          <a:bodyPr/>
          <a:lstStyle/>
          <a:p>
            <a:endParaRPr lang="nl-NL"/>
          </a:p>
        </p:txBody>
      </p:sp>
      <p:sp>
        <p:nvSpPr>
          <p:cNvPr id="10" name="Slide Number Placeholder 9">
            <a:extLst>
              <a:ext uri="{FF2B5EF4-FFF2-40B4-BE49-F238E27FC236}">
                <a16:creationId xmlns:a16="http://schemas.microsoft.com/office/drawing/2014/main" id="{5C9CF534-A51C-4F08-901E-A8FC0E31F6CA}"/>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169896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Foto links, tekst rech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4524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nl-NL"/>
              <a:t>Klik om stijl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B7987E35-54BE-4718-AA5C-8DCF48E80576}"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Tree>
    <p:extLst>
      <p:ext uri="{BB962C8B-B14F-4D97-AF65-F5344CB8AC3E}">
        <p14:creationId xmlns:p14="http://schemas.microsoft.com/office/powerpoint/2010/main" val="310280441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p:cSld name="Foto links, grafiek met tekst rechts">
    <p:bg>
      <p:bgPr>
        <a:solidFill>
          <a:srgbClr val="F2F0EB"/>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452400" y="2117558"/>
            <a:ext cx="5130000" cy="1224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7" name="Chart Placeholder 6">
            <a:extLst>
              <a:ext uri="{FF2B5EF4-FFF2-40B4-BE49-F238E27FC236}">
                <a16:creationId xmlns:a16="http://schemas.microsoft.com/office/drawing/2014/main" id="{625BB890-094F-48D7-A679-15733A6F79B6}"/>
              </a:ext>
            </a:extLst>
          </p:cNvPr>
          <p:cNvSpPr>
            <a:spLocks noGrp="1"/>
          </p:cNvSpPr>
          <p:nvPr>
            <p:ph type="chart" sz="quarter" idx="14"/>
          </p:nvPr>
        </p:nvSpPr>
        <p:spPr>
          <a:xfrm>
            <a:off x="6452400" y="3352800"/>
            <a:ext cx="5130000" cy="2590800"/>
          </a:xfrm>
        </p:spPr>
        <p:txBody>
          <a:bodyPr/>
          <a:lstStyle/>
          <a:p>
            <a:r>
              <a:rPr lang="nl-NL"/>
              <a:t>Klik op het pictogram als u een grafiek wilt toevoegen</a:t>
            </a:r>
          </a:p>
        </p:txBody>
      </p:sp>
      <p:sp>
        <p:nvSpPr>
          <p:cNvPr id="10" name="Bron/Source">
            <a:extLst>
              <a:ext uri="{FF2B5EF4-FFF2-40B4-BE49-F238E27FC236}">
                <a16:creationId xmlns:a16="http://schemas.microsoft.com/office/drawing/2014/main" id="{99DF1A3F-81E6-4EA3-8F50-75A7DF30948D}"/>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1" name="Date Placeholder 10">
            <a:extLst>
              <a:ext uri="{FF2B5EF4-FFF2-40B4-BE49-F238E27FC236}">
                <a16:creationId xmlns:a16="http://schemas.microsoft.com/office/drawing/2014/main" id="{1B1DD0AD-0814-4151-88F1-531ABDA7F52B}"/>
              </a:ext>
            </a:extLst>
          </p:cNvPr>
          <p:cNvSpPr>
            <a:spLocks noGrp="1"/>
          </p:cNvSpPr>
          <p:nvPr>
            <p:ph type="dt" sz="half" idx="16"/>
          </p:nvPr>
        </p:nvSpPr>
        <p:spPr/>
        <p:txBody>
          <a:bodyPr/>
          <a:lstStyle/>
          <a:p>
            <a:fld id="{0B1DDACF-F215-4796-BB8A-EEFC9278625A}" type="datetime4">
              <a:rPr lang="en-US" smtClean="0"/>
              <a:t>January 30, 2025</a:t>
            </a:fld>
            <a:endParaRPr lang="nl-NL"/>
          </a:p>
        </p:txBody>
      </p:sp>
      <p:sp>
        <p:nvSpPr>
          <p:cNvPr id="12" name="Footer Placeholder 11">
            <a:extLst>
              <a:ext uri="{FF2B5EF4-FFF2-40B4-BE49-F238E27FC236}">
                <a16:creationId xmlns:a16="http://schemas.microsoft.com/office/drawing/2014/main" id="{2A194030-F752-4AED-8FBB-DC5B0F093711}"/>
              </a:ext>
            </a:extLst>
          </p:cNvPr>
          <p:cNvSpPr>
            <a:spLocks noGrp="1"/>
          </p:cNvSpPr>
          <p:nvPr>
            <p:ph type="ftr" sz="quarter" idx="17"/>
          </p:nvPr>
        </p:nvSpPr>
        <p:spPr/>
        <p:txBody>
          <a:bodyPr/>
          <a:lstStyle/>
          <a:p>
            <a:endParaRPr lang="nl-NL"/>
          </a:p>
        </p:txBody>
      </p:sp>
      <p:sp>
        <p:nvSpPr>
          <p:cNvPr id="13" name="Slide Number Placeholder 12">
            <a:extLst>
              <a:ext uri="{FF2B5EF4-FFF2-40B4-BE49-F238E27FC236}">
                <a16:creationId xmlns:a16="http://schemas.microsoft.com/office/drawing/2014/main" id="{17B4D7B5-85D2-42AE-8727-6D775FBB148F}"/>
              </a:ext>
            </a:extLst>
          </p:cNvPr>
          <p:cNvSpPr>
            <a:spLocks noGrp="1"/>
          </p:cNvSpPr>
          <p:nvPr>
            <p:ph type="sldNum" sz="quarter" idx="18"/>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402731973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p:cSld name="Foto links, grafiek rechts">
    <p:bg>
      <p:bgPr>
        <a:solidFill>
          <a:srgbClr val="F2F0EB"/>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nl-NL"/>
              <a:t>Klik om stijl te bewerken</a:t>
            </a:r>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7" name="Chart Placeholder 6">
            <a:extLst>
              <a:ext uri="{FF2B5EF4-FFF2-40B4-BE49-F238E27FC236}">
                <a16:creationId xmlns:a16="http://schemas.microsoft.com/office/drawing/2014/main" id="{625BB890-094F-48D7-A679-15733A6F79B6}"/>
              </a:ext>
            </a:extLst>
          </p:cNvPr>
          <p:cNvSpPr>
            <a:spLocks noGrp="1"/>
          </p:cNvSpPr>
          <p:nvPr>
            <p:ph type="chart" sz="quarter" idx="14"/>
          </p:nvPr>
        </p:nvSpPr>
        <p:spPr>
          <a:xfrm>
            <a:off x="6452400" y="1981200"/>
            <a:ext cx="5130000" cy="38100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A83F8E-7AFC-4639-9FE9-6C7F73D4DB7C}"/>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96830E21-C227-4A91-B40D-B1D54D42E888}"/>
              </a:ext>
            </a:extLst>
          </p:cNvPr>
          <p:cNvSpPr>
            <a:spLocks noGrp="1"/>
          </p:cNvSpPr>
          <p:nvPr>
            <p:ph type="dt" sz="half" idx="16"/>
          </p:nvPr>
        </p:nvSpPr>
        <p:spPr/>
        <p:txBody>
          <a:bodyPr/>
          <a:lstStyle/>
          <a:p>
            <a:fld id="{14C35E07-DB78-4427-B042-F8A70CA61312}" type="datetime4">
              <a:rPr lang="en-US" smtClean="0"/>
              <a:t>January 30, 2025</a:t>
            </a:fld>
            <a:endParaRPr lang="nl-NL"/>
          </a:p>
        </p:txBody>
      </p:sp>
      <p:sp>
        <p:nvSpPr>
          <p:cNvPr id="11" name="Footer Placeholder 10">
            <a:extLst>
              <a:ext uri="{FF2B5EF4-FFF2-40B4-BE49-F238E27FC236}">
                <a16:creationId xmlns:a16="http://schemas.microsoft.com/office/drawing/2014/main" id="{0842C05A-729E-457F-9EE6-B01AB95411C9}"/>
              </a:ext>
            </a:extLst>
          </p:cNvPr>
          <p:cNvSpPr>
            <a:spLocks noGrp="1"/>
          </p:cNvSpPr>
          <p:nvPr>
            <p:ph type="ftr" sz="quarter" idx="17"/>
          </p:nvPr>
        </p:nvSpPr>
        <p:spPr/>
        <p:txBody>
          <a:bodyPr/>
          <a:lstStyle/>
          <a:p>
            <a:endParaRPr lang="nl-NL"/>
          </a:p>
        </p:txBody>
      </p:sp>
      <p:sp>
        <p:nvSpPr>
          <p:cNvPr id="12" name="Slide Number Placeholder 11">
            <a:extLst>
              <a:ext uri="{FF2B5EF4-FFF2-40B4-BE49-F238E27FC236}">
                <a16:creationId xmlns:a16="http://schemas.microsoft.com/office/drawing/2014/main" id="{14A8D56C-1915-44A9-A548-43082DA33BC6}"/>
              </a:ext>
            </a:extLst>
          </p:cNvPr>
          <p:cNvSpPr>
            <a:spLocks noGrp="1"/>
          </p:cNvSpPr>
          <p:nvPr>
            <p:ph type="sldNum" sz="quarter" idx="18"/>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16487278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Tekst links, foto recht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4383C7A3-F6BC-4C8E-846D-FAA4EBD5A125}"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30790765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Tekst links grafiek recht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0ADF89-1F77-4497-86CE-CBC498938905}"/>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10">
            <a:extLst>
              <a:ext uri="{FF2B5EF4-FFF2-40B4-BE49-F238E27FC236}">
                <a16:creationId xmlns:a16="http://schemas.microsoft.com/office/drawing/2014/main" id="{BB03F665-6923-4219-8FD2-B54921BACC5C}"/>
              </a:ext>
            </a:extLst>
          </p:cNvPr>
          <p:cNvSpPr>
            <a:spLocks noGrp="1"/>
          </p:cNvSpPr>
          <p:nvPr>
            <p:ph type="chart" sz="quarter" idx="13"/>
          </p:nvPr>
        </p:nvSpPr>
        <p:spPr>
          <a:xfrm>
            <a:off x="6452400" y="1828800"/>
            <a:ext cx="5130000" cy="3962400"/>
          </a:xfrm>
        </p:spPr>
        <p:txBody>
          <a:bodyPr/>
          <a:lstStyle/>
          <a:p>
            <a:r>
              <a:rPr lang="nl-NL"/>
              <a:t>Klik op het pictogram als u een grafiek wilt toevoegen</a:t>
            </a:r>
          </a:p>
        </p:txBody>
      </p:sp>
      <p:sp>
        <p:nvSpPr>
          <p:cNvPr id="14" name="Bron/Source">
            <a:extLst>
              <a:ext uri="{FF2B5EF4-FFF2-40B4-BE49-F238E27FC236}">
                <a16:creationId xmlns:a16="http://schemas.microsoft.com/office/drawing/2014/main" id="{64CCC8A1-8860-49F3-A1FA-76EC82C780E1}"/>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4F23AFF0-2E2A-430D-8A3C-479A6158620E}"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64400919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Tekst links, twee grafieken rechts">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EB88E2-AB08-47B9-8149-9610B5945868}"/>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452401" y="1828800"/>
            <a:ext cx="2488800" cy="3962400"/>
          </a:xfrm>
        </p:spPr>
        <p:txBody>
          <a:bodyPr/>
          <a:lstStyle/>
          <a:p>
            <a:r>
              <a:rPr lang="nl-NL"/>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9093600" y="1828800"/>
            <a:ext cx="2488800" cy="39624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749576D2-755E-4530-8A1C-EBC3A9F41728}"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7836273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Quote text color APG-blue">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2E318F"/>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Title 1">
            <a:extLst>
              <a:ext uri="{FF2B5EF4-FFF2-40B4-BE49-F238E27FC236}">
                <a16:creationId xmlns:a16="http://schemas.microsoft.com/office/drawing/2014/main" id="{000318A6-A2A2-4AB8-9DE0-0AD0064E593B}"/>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5400">
                <a:solidFill>
                  <a:srgbClr val="2E318F"/>
                </a:solidFill>
              </a:rPr>
              <a:t>“</a:t>
            </a:r>
          </a:p>
        </p:txBody>
      </p:sp>
      <p:sp>
        <p:nvSpPr>
          <p:cNvPr id="7" name="Date Placeholder 6">
            <a:extLst>
              <a:ext uri="{FF2B5EF4-FFF2-40B4-BE49-F238E27FC236}">
                <a16:creationId xmlns:a16="http://schemas.microsoft.com/office/drawing/2014/main" id="{313DC777-852B-49A9-83B7-2FBD5A58055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34C591B-0262-468B-8A1F-76F76323C3C9}"/>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4062567-1C49-410C-91DD-51BFD123EAE6}"/>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49496362"/>
      </p:ext>
    </p:extLst>
  </p:cSld>
  <p:clrMapOvr>
    <a:masterClrMapping/>
  </p:clrMapOvr>
  <p:hf sldNum="0" hdr="0" ftr="0" dt="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ekst links, tabel rechts">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EAB1C7-68F2-4B34-89A2-CBEAFA24993C}"/>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4" name="Bron/Source">
            <a:extLst>
              <a:ext uri="{FF2B5EF4-FFF2-40B4-BE49-F238E27FC236}">
                <a16:creationId xmlns:a16="http://schemas.microsoft.com/office/drawing/2014/main" id="{64CCC8A1-8860-49F3-A1FA-76EC82C780E1}"/>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B67C4238-FAFC-461D-B0AD-210D3B4EEBCF}"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9" name="Table Placeholder 8">
            <a:extLst>
              <a:ext uri="{FF2B5EF4-FFF2-40B4-BE49-F238E27FC236}">
                <a16:creationId xmlns:a16="http://schemas.microsoft.com/office/drawing/2014/main" id="{EB577C39-65AE-48C8-A889-4D74A06AFD6C}"/>
              </a:ext>
            </a:extLst>
          </p:cNvPr>
          <p:cNvSpPr>
            <a:spLocks noGrp="1"/>
          </p:cNvSpPr>
          <p:nvPr>
            <p:ph type="tbl" sz="quarter" idx="16"/>
          </p:nvPr>
        </p:nvSpPr>
        <p:spPr>
          <a:xfrm>
            <a:off x="6452401" y="1828800"/>
            <a:ext cx="5129999" cy="4114800"/>
          </a:xfrm>
        </p:spPr>
        <p:txBody>
          <a:bodyPr/>
          <a:lstStyle/>
          <a:p>
            <a:r>
              <a:rPr lang="nl-NL"/>
              <a:t>Klik op het pictogram als u een tabel wilt toevoegen</a:t>
            </a:r>
          </a:p>
        </p:txBody>
      </p:sp>
    </p:spTree>
    <p:extLst>
      <p:ext uri="{BB962C8B-B14F-4D97-AF65-F5344CB8AC3E}">
        <p14:creationId xmlns:p14="http://schemas.microsoft.com/office/powerpoint/2010/main" val="426096421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Eén grafiek links, twee grafieken rechts">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5130000" cy="3962400"/>
          </a:xfrm>
        </p:spPr>
        <p:txBody>
          <a:bodyPr/>
          <a:lstStyle/>
          <a:p>
            <a:r>
              <a:rPr lang="nl-NL"/>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6452401" y="1828800"/>
            <a:ext cx="2488800" cy="39624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5" name="Chart Placeholder C">
            <a:extLst>
              <a:ext uri="{FF2B5EF4-FFF2-40B4-BE49-F238E27FC236}">
                <a16:creationId xmlns:a16="http://schemas.microsoft.com/office/drawing/2014/main" id="{079339E1-12D4-4287-8656-AEC52C9CE53F}"/>
              </a:ext>
            </a:extLst>
          </p:cNvPr>
          <p:cNvSpPr>
            <a:spLocks noGrp="1"/>
          </p:cNvSpPr>
          <p:nvPr>
            <p:ph type="chart" sz="quarter" idx="18"/>
          </p:nvPr>
        </p:nvSpPr>
        <p:spPr>
          <a:xfrm>
            <a:off x="9093600" y="1828800"/>
            <a:ext cx="2488800" cy="3962400"/>
          </a:xfrm>
        </p:spPr>
        <p:txBody>
          <a:bodyPr/>
          <a:lstStyle/>
          <a:p>
            <a:r>
              <a:rPr lang="nl-NL"/>
              <a:t>Klik op het pictogram als u een grafiek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82A00BBD-D274-4EE3-8365-F881C67708D2}"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16" name="Title 2">
            <a:extLst>
              <a:ext uri="{FF2B5EF4-FFF2-40B4-BE49-F238E27FC236}">
                <a16:creationId xmlns:a16="http://schemas.microsoft.com/office/drawing/2014/main" id="{0CA991B9-8EA1-4706-9F5F-846A308FB28E}"/>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37504947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Twee grafieken links, een grafiek rechts">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2488800" cy="3962400"/>
          </a:xfrm>
        </p:spPr>
        <p:txBody>
          <a:bodyPr/>
          <a:lstStyle/>
          <a:p>
            <a:r>
              <a:rPr lang="nl-NL"/>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3250799" y="1828800"/>
            <a:ext cx="2488800" cy="39624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5" name="Chart Placeholder C">
            <a:extLst>
              <a:ext uri="{FF2B5EF4-FFF2-40B4-BE49-F238E27FC236}">
                <a16:creationId xmlns:a16="http://schemas.microsoft.com/office/drawing/2014/main" id="{079339E1-12D4-4287-8656-AEC52C9CE53F}"/>
              </a:ext>
            </a:extLst>
          </p:cNvPr>
          <p:cNvSpPr>
            <a:spLocks noGrp="1"/>
          </p:cNvSpPr>
          <p:nvPr>
            <p:ph type="chart" sz="quarter" idx="18"/>
          </p:nvPr>
        </p:nvSpPr>
        <p:spPr>
          <a:xfrm>
            <a:off x="6452401" y="1828800"/>
            <a:ext cx="5130000" cy="3962400"/>
          </a:xfrm>
        </p:spPr>
        <p:txBody>
          <a:bodyPr/>
          <a:lstStyle/>
          <a:p>
            <a:r>
              <a:rPr lang="nl-NL"/>
              <a:t>Klik op het pictogram als u een grafiek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74470A5D-41E0-4591-9F22-E3D98918CAB9}"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16" name="Title 2">
            <a:extLst>
              <a:ext uri="{FF2B5EF4-FFF2-40B4-BE49-F238E27FC236}">
                <a16:creationId xmlns:a16="http://schemas.microsoft.com/office/drawing/2014/main" id="{960A941D-A173-46A0-9B20-7230A28D25FB}"/>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235920650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wee grafieken">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5130000" cy="3962400"/>
          </a:xfrm>
        </p:spPr>
        <p:txBody>
          <a:bodyPr/>
          <a:lstStyle/>
          <a:p>
            <a:r>
              <a:rPr lang="nl-NL"/>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6452401" y="1828800"/>
            <a:ext cx="5130000" cy="39624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CB8E6147-3AF0-4063-874E-54B39B65AC71}"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15" name="Title 2">
            <a:extLst>
              <a:ext uri="{FF2B5EF4-FFF2-40B4-BE49-F238E27FC236}">
                <a16:creationId xmlns:a16="http://schemas.microsoft.com/office/drawing/2014/main" id="{B104DAA3-0A17-40AF-8E1F-49879EF013B9}"/>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169500254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Grafiek over hele pagina">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10972798"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10972800" cy="4114800"/>
          </a:xfrm>
        </p:spPr>
        <p:txBody>
          <a:bodyPr/>
          <a:lstStyle/>
          <a:p>
            <a:r>
              <a:rPr lang="nl-NL"/>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E2996B74-7224-417B-B2E1-FE3F59BE41B2}"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3" name="Title 2">
            <a:extLst>
              <a:ext uri="{FF2B5EF4-FFF2-40B4-BE49-F238E27FC236}">
                <a16:creationId xmlns:a16="http://schemas.microsoft.com/office/drawing/2014/main" id="{A5CC0B8F-3ECF-42FC-9145-CD62AA4ECF7E}"/>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103947037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wee tabellen">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6" name="Table Placeholder A">
            <a:extLst>
              <a:ext uri="{FF2B5EF4-FFF2-40B4-BE49-F238E27FC236}">
                <a16:creationId xmlns:a16="http://schemas.microsoft.com/office/drawing/2014/main" id="{090A028C-5DC0-48CD-BE75-A2422615D493}"/>
              </a:ext>
            </a:extLst>
          </p:cNvPr>
          <p:cNvSpPr>
            <a:spLocks noGrp="1"/>
          </p:cNvSpPr>
          <p:nvPr>
            <p:ph type="tbl" sz="quarter" idx="21"/>
          </p:nvPr>
        </p:nvSpPr>
        <p:spPr>
          <a:xfrm>
            <a:off x="609600" y="1828800"/>
            <a:ext cx="5129999" cy="4114800"/>
          </a:xfrm>
        </p:spPr>
        <p:txBody>
          <a:bodyPr/>
          <a:lstStyle/>
          <a:p>
            <a:r>
              <a:rPr lang="nl-NL"/>
              <a:t>Klik op het pictogram als u een tabel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8" name="Table Placeholder B">
            <a:extLst>
              <a:ext uri="{FF2B5EF4-FFF2-40B4-BE49-F238E27FC236}">
                <a16:creationId xmlns:a16="http://schemas.microsoft.com/office/drawing/2014/main" id="{0BE0872F-799D-4638-B1CA-14A3D42EDCC8}"/>
              </a:ext>
            </a:extLst>
          </p:cNvPr>
          <p:cNvSpPr>
            <a:spLocks noGrp="1"/>
          </p:cNvSpPr>
          <p:nvPr>
            <p:ph type="tbl" sz="quarter" idx="22"/>
          </p:nvPr>
        </p:nvSpPr>
        <p:spPr>
          <a:xfrm>
            <a:off x="6452401" y="1828800"/>
            <a:ext cx="5129999" cy="4114800"/>
          </a:xfrm>
        </p:spPr>
        <p:txBody>
          <a:bodyPr/>
          <a:lstStyle/>
          <a:p>
            <a:r>
              <a:rPr lang="nl-NL"/>
              <a:t>Klik op het pictogram als u een tabel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F1938B4A-3F6E-4639-A8E0-498773149DC4}"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11" name="Title 2">
            <a:extLst>
              <a:ext uri="{FF2B5EF4-FFF2-40B4-BE49-F238E27FC236}">
                <a16:creationId xmlns:a16="http://schemas.microsoft.com/office/drawing/2014/main" id="{65BB17B3-BC91-41FB-A96B-F135B928410B}"/>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19265575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Eén tabel over hele pagina">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10972800"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6" name="Table Placeholder A">
            <a:extLst>
              <a:ext uri="{FF2B5EF4-FFF2-40B4-BE49-F238E27FC236}">
                <a16:creationId xmlns:a16="http://schemas.microsoft.com/office/drawing/2014/main" id="{090A028C-5DC0-48CD-BE75-A2422615D493}"/>
              </a:ext>
            </a:extLst>
          </p:cNvPr>
          <p:cNvSpPr>
            <a:spLocks noGrp="1"/>
          </p:cNvSpPr>
          <p:nvPr>
            <p:ph type="tbl" sz="quarter" idx="21"/>
          </p:nvPr>
        </p:nvSpPr>
        <p:spPr>
          <a:xfrm>
            <a:off x="609600" y="1828800"/>
            <a:ext cx="10972800" cy="4114800"/>
          </a:xfrm>
        </p:spPr>
        <p:txBody>
          <a:bodyPr/>
          <a:lstStyle/>
          <a:p>
            <a:r>
              <a:rPr lang="nl-NL"/>
              <a:t>Klik op het pictogram als u een tabel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10972800"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4811D837-69E4-4E78-AC2E-44AC890FC9BB}"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8" name="Title 2">
            <a:extLst>
              <a:ext uri="{FF2B5EF4-FFF2-40B4-BE49-F238E27FC236}">
                <a16:creationId xmlns:a16="http://schemas.microsoft.com/office/drawing/2014/main" id="{1641FE9C-4843-4141-86AB-0A37EDB0BA96}"/>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64388172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p:cSld name="Foto links, citaat rechts APG-blauwe achtergrond">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FC531C4E-166C-457E-9617-5B4460DC4D92}"/>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4808AD3E-F4A9-4CA7-859D-9C281851C686}"/>
              </a:ext>
            </a:extLst>
          </p:cNvPr>
          <p:cNvSpPr>
            <a:spLocks noGrp="1"/>
          </p:cNvSpPr>
          <p:nvPr>
            <p:ph type="dt" sz="half" idx="14"/>
          </p:nvPr>
        </p:nvSpPr>
        <p:spPr/>
        <p:txBody>
          <a:bodyPr/>
          <a:lstStyle/>
          <a:p>
            <a:fld id="{7D528AB2-7F89-46F0-8AEB-2D0CC02554B6}" type="datetime4">
              <a:rPr lang="en-US" smtClean="0"/>
              <a:t>January 30, 2025</a:t>
            </a:fld>
            <a:endParaRPr lang="nl-NL"/>
          </a:p>
        </p:txBody>
      </p:sp>
      <p:sp>
        <p:nvSpPr>
          <p:cNvPr id="8" name="Footer Placeholder 7">
            <a:extLst>
              <a:ext uri="{FF2B5EF4-FFF2-40B4-BE49-F238E27FC236}">
                <a16:creationId xmlns:a16="http://schemas.microsoft.com/office/drawing/2014/main" id="{2000A26C-7B41-4718-927D-DDD7BE1CF0C0}"/>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2FA30AA0-F77E-4369-B5D4-D48A752997C3}"/>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7107077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p:cSld name="Foto links, citaat rechts APG-rode achtergrond">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7952320B-99F3-4D7F-96C6-EBAF15565D28}"/>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068FD787-57A8-4EBF-A7A8-9F6263EFD285}"/>
              </a:ext>
            </a:extLst>
          </p:cNvPr>
          <p:cNvSpPr>
            <a:spLocks noGrp="1"/>
          </p:cNvSpPr>
          <p:nvPr>
            <p:ph type="dt" sz="half" idx="14"/>
          </p:nvPr>
        </p:nvSpPr>
        <p:spPr/>
        <p:txBody>
          <a:bodyPr/>
          <a:lstStyle/>
          <a:p>
            <a:fld id="{88975FF8-CD5A-48C3-AB9C-CF24F13F857B}" type="datetime4">
              <a:rPr lang="en-US" smtClean="0"/>
              <a:t>January 30, 2025</a:t>
            </a:fld>
            <a:endParaRPr lang="nl-NL"/>
          </a:p>
        </p:txBody>
      </p:sp>
      <p:sp>
        <p:nvSpPr>
          <p:cNvPr id="8" name="Footer Placeholder 7">
            <a:extLst>
              <a:ext uri="{FF2B5EF4-FFF2-40B4-BE49-F238E27FC236}">
                <a16:creationId xmlns:a16="http://schemas.microsoft.com/office/drawing/2014/main" id="{B8258A72-36B8-43E2-98F2-9E5EF9C4FB35}"/>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5B1DAA98-15CA-427E-BE91-1C5DC3B849E8}"/>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28639617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Foto links, citaat rechts APG-aqua achtergrond">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D75DDF25-C784-480C-93B4-5FA2105D2A41}"/>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0B88BE6C-C21B-488D-B6FE-9E727A478D41}"/>
              </a:ext>
            </a:extLst>
          </p:cNvPr>
          <p:cNvSpPr>
            <a:spLocks noGrp="1"/>
          </p:cNvSpPr>
          <p:nvPr>
            <p:ph type="dt" sz="half" idx="14"/>
          </p:nvPr>
        </p:nvSpPr>
        <p:spPr/>
        <p:txBody>
          <a:bodyPr/>
          <a:lstStyle/>
          <a:p>
            <a:fld id="{1FFE0410-A228-4FF1-B01A-87AFC7DD4EBF}" type="datetime4">
              <a:rPr lang="en-US" smtClean="0"/>
              <a:t>January 30, 2025</a:t>
            </a:fld>
            <a:endParaRPr lang="nl-NL"/>
          </a:p>
        </p:txBody>
      </p:sp>
      <p:sp>
        <p:nvSpPr>
          <p:cNvPr id="8" name="Footer Placeholder 7">
            <a:extLst>
              <a:ext uri="{FF2B5EF4-FFF2-40B4-BE49-F238E27FC236}">
                <a16:creationId xmlns:a16="http://schemas.microsoft.com/office/drawing/2014/main" id="{B2AEE888-84D0-409E-914C-EB1D7556AC2A}"/>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84C0B0B2-73BC-4716-9AE6-148DAAB5296F}"/>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6238481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Quote text color APG-red">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CE5368"/>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Title 1">
            <a:extLst>
              <a:ext uri="{FF2B5EF4-FFF2-40B4-BE49-F238E27FC236}">
                <a16:creationId xmlns:a16="http://schemas.microsoft.com/office/drawing/2014/main" id="{B8150CD2-CAFE-46C4-8F65-CF384D1D22D2}"/>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5400">
                <a:solidFill>
                  <a:srgbClr val="CE5368"/>
                </a:solidFill>
              </a:rPr>
              <a:t>“</a:t>
            </a:r>
          </a:p>
        </p:txBody>
      </p:sp>
      <p:sp>
        <p:nvSpPr>
          <p:cNvPr id="7" name="Date Placeholder 6">
            <a:extLst>
              <a:ext uri="{FF2B5EF4-FFF2-40B4-BE49-F238E27FC236}">
                <a16:creationId xmlns:a16="http://schemas.microsoft.com/office/drawing/2014/main" id="{FE9A8509-02B5-4142-B099-4B87CC5D4A4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FBEA0A57-7D92-4E3F-B421-4FD9DB4FB6E9}"/>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663C9BE7-6D75-48F9-B566-0C6406DBD431}"/>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1420446541"/>
      </p:ext>
    </p:extLst>
  </p:cSld>
  <p:clrMapOvr>
    <a:masterClrMapping/>
  </p:clrMapOvr>
  <p:hf sldNum="0" hdr="0" ftr="0" dt="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Foto links, citaat rechts APG-gele achtergrond">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909DC134-81E1-4CB4-A1BB-634363A7CCD5}"/>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76AB63CB-3A5A-44BB-8003-4E25589940D9}"/>
              </a:ext>
            </a:extLst>
          </p:cNvPr>
          <p:cNvSpPr>
            <a:spLocks noGrp="1"/>
          </p:cNvSpPr>
          <p:nvPr>
            <p:ph type="dt" sz="half" idx="14"/>
          </p:nvPr>
        </p:nvSpPr>
        <p:spPr/>
        <p:txBody>
          <a:bodyPr/>
          <a:lstStyle/>
          <a:p>
            <a:fld id="{DBCCB02F-D8FF-4E96-9EB5-84D1D3FF0ED9}" type="datetime4">
              <a:rPr lang="en-US" smtClean="0"/>
              <a:t>January 30, 2025</a:t>
            </a:fld>
            <a:endParaRPr lang="nl-NL"/>
          </a:p>
        </p:txBody>
      </p:sp>
      <p:sp>
        <p:nvSpPr>
          <p:cNvPr id="8" name="Footer Placeholder 7">
            <a:extLst>
              <a:ext uri="{FF2B5EF4-FFF2-40B4-BE49-F238E27FC236}">
                <a16:creationId xmlns:a16="http://schemas.microsoft.com/office/drawing/2014/main" id="{1225F5F2-C62E-4EAA-A03B-AD3554D96E24}"/>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6BF10DCB-41B0-4787-9509-E07E9A152E2D}"/>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91588146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Foto links, citaat rechts tekstkleur APG-blauw">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2E318F"/>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AEE0D704-A25B-4D50-BFD2-F4DCA8012A54}"/>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2E318F"/>
                </a:solidFill>
              </a:rPr>
              <a:t>“</a:t>
            </a:r>
          </a:p>
        </p:txBody>
      </p:sp>
      <p:sp>
        <p:nvSpPr>
          <p:cNvPr id="7" name="Date Placeholder 6">
            <a:extLst>
              <a:ext uri="{FF2B5EF4-FFF2-40B4-BE49-F238E27FC236}">
                <a16:creationId xmlns:a16="http://schemas.microsoft.com/office/drawing/2014/main" id="{B803CB9F-E35F-47D9-85A5-5005DE5888A3}"/>
              </a:ext>
            </a:extLst>
          </p:cNvPr>
          <p:cNvSpPr>
            <a:spLocks noGrp="1"/>
          </p:cNvSpPr>
          <p:nvPr>
            <p:ph type="dt" sz="half" idx="14"/>
          </p:nvPr>
        </p:nvSpPr>
        <p:spPr/>
        <p:txBody>
          <a:bodyPr/>
          <a:lstStyle/>
          <a:p>
            <a:fld id="{E844E57B-557B-4D52-B809-2D8E369700E2}" type="datetime4">
              <a:rPr lang="en-US" smtClean="0"/>
              <a:t>January 30, 2025</a:t>
            </a:fld>
            <a:endParaRPr lang="nl-NL"/>
          </a:p>
        </p:txBody>
      </p:sp>
      <p:sp>
        <p:nvSpPr>
          <p:cNvPr id="8" name="Footer Placeholder 7">
            <a:extLst>
              <a:ext uri="{FF2B5EF4-FFF2-40B4-BE49-F238E27FC236}">
                <a16:creationId xmlns:a16="http://schemas.microsoft.com/office/drawing/2014/main" id="{8F958DEF-F09B-4CB3-A010-F0585BD77C42}"/>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B0516EFF-E43A-4601-82A3-78911979C24E}"/>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1388333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Foto links, citaat rechts tekstkleur APG-rood">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CE5368"/>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fld id="{1A72D270-06AA-4F9F-AE5D-8F3FA38403CF}" type="datetime4">
              <a:rPr lang="en-US" smtClean="0"/>
              <a:t>January 30, 2025</a:t>
            </a:fld>
            <a:endParaRPr lang="nl-NL"/>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BBBC13AF-670D-45BB-B0D2-B45869512383}"/>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CE5368"/>
                </a:solidFill>
              </a:rPr>
              <a:t>“</a:t>
            </a:r>
          </a:p>
        </p:txBody>
      </p:sp>
    </p:spTree>
    <p:extLst>
      <p:ext uri="{BB962C8B-B14F-4D97-AF65-F5344CB8AC3E}">
        <p14:creationId xmlns:p14="http://schemas.microsoft.com/office/powerpoint/2010/main" val="98677647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Foto links, citaat rechts tekstkleur APG-aqua">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109FC6"/>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fld id="{81D88F64-15E2-4C84-8FC4-515EA6A675EA}" type="datetime4">
              <a:rPr lang="en-US" smtClean="0"/>
              <a:t>January 30, 2025</a:t>
            </a:fld>
            <a:endParaRPr lang="nl-NL"/>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70B01779-E097-4AD5-9155-B8DD252DCCE1}"/>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109FC6"/>
                </a:solidFill>
              </a:rPr>
              <a:t>“</a:t>
            </a:r>
          </a:p>
        </p:txBody>
      </p:sp>
    </p:spTree>
    <p:extLst>
      <p:ext uri="{BB962C8B-B14F-4D97-AF65-F5344CB8AC3E}">
        <p14:creationId xmlns:p14="http://schemas.microsoft.com/office/powerpoint/2010/main" val="1719173263"/>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Foto links, citaat rechts tekstkleur APG-geel">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DFAE4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fld id="{C946BC0C-B203-41C8-B265-CE4443C09503}" type="datetime4">
              <a:rPr lang="en-US" smtClean="0"/>
              <a:t>January 30, 2025</a:t>
            </a:fld>
            <a:endParaRPr lang="nl-NL"/>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E6E4BB29-9F20-4233-B708-F6131FC71499}"/>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DFAE41"/>
                </a:solidFill>
              </a:rPr>
              <a:t>“</a:t>
            </a:r>
          </a:p>
        </p:txBody>
      </p:sp>
    </p:spTree>
    <p:extLst>
      <p:ext uri="{BB962C8B-B14F-4D97-AF65-F5344CB8AC3E}">
        <p14:creationId xmlns:p14="http://schemas.microsoft.com/office/powerpoint/2010/main" val="216221460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A8CAE7-86F9-4CF0-8A8B-37E8E3981F1C}"/>
              </a:ext>
            </a:extLst>
          </p:cNvPr>
          <p:cNvSpPr>
            <a:spLocks noGrp="1"/>
          </p:cNvSpPr>
          <p:nvPr>
            <p:ph type="title"/>
          </p:nvPr>
        </p:nvSpPr>
        <p:spPr/>
        <p:txBody>
          <a:bodyPr/>
          <a:lstStyle/>
          <a:p>
            <a:r>
              <a:rPr lang="nl-NL"/>
              <a:t>Klik om stijl te bewerken</a:t>
            </a:r>
          </a:p>
        </p:txBody>
      </p:sp>
      <p:sp>
        <p:nvSpPr>
          <p:cNvPr id="2" name="Date Placeholder 1">
            <a:extLst>
              <a:ext uri="{FF2B5EF4-FFF2-40B4-BE49-F238E27FC236}">
                <a16:creationId xmlns:a16="http://schemas.microsoft.com/office/drawing/2014/main" id="{79A55DC8-E238-4285-8FED-8172B7174BCF}"/>
              </a:ext>
            </a:extLst>
          </p:cNvPr>
          <p:cNvSpPr>
            <a:spLocks noGrp="1"/>
          </p:cNvSpPr>
          <p:nvPr>
            <p:ph type="dt" sz="half" idx="10"/>
          </p:nvPr>
        </p:nvSpPr>
        <p:spPr/>
        <p:txBody>
          <a:bodyPr/>
          <a:lstStyle/>
          <a:p>
            <a:fld id="{DE63A391-14DA-4031-B6DA-398DBBF74574}" type="datetime4">
              <a:rPr lang="en-US" smtClean="0"/>
              <a:t>January 30, 2025</a:t>
            </a:fld>
            <a:endParaRPr lang="nl-NL"/>
          </a:p>
        </p:txBody>
      </p:sp>
      <p:sp>
        <p:nvSpPr>
          <p:cNvPr id="3" name="Footer Placeholder 2">
            <a:extLst>
              <a:ext uri="{FF2B5EF4-FFF2-40B4-BE49-F238E27FC236}">
                <a16:creationId xmlns:a16="http://schemas.microsoft.com/office/drawing/2014/main" id="{34FFB7CD-344C-41FD-8F76-6C5A37AA4F3F}"/>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55C636A6-9BA3-4B8D-A94F-EF6F17533B4E}"/>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313208856"/>
      </p:ext>
    </p:extLst>
  </p:cSld>
  <p:clrMapOvr>
    <a:masterClrMapping/>
  </p:clrMapOvr>
  <p:extLst>
    <p:ext uri="{DCECCB84-F9BA-43D5-87BE-67443E8EF086}">
      <p15:sldGuideLst xmlns:p15="http://schemas.microsoft.com/office/powerpoint/2012/main"/>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co">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9AB5DD-E31D-4833-8754-4C2C774C32A2}"/>
              </a:ext>
            </a:extLst>
          </p:cNvPr>
          <p:cNvSpPr>
            <a:spLocks noGrp="1"/>
          </p:cNvSpPr>
          <p:nvPr>
            <p:ph type="dt" sz="half" idx="10"/>
          </p:nvPr>
        </p:nvSpPr>
        <p:spPr/>
        <p:txBody>
          <a:bodyPr/>
          <a:lstStyle/>
          <a:p>
            <a:fld id="{0EA09B6C-BAE8-415B-9FB2-231AE4079028}" type="datetime4">
              <a:rPr lang="en-US" smtClean="0"/>
              <a:t>January 30, 2025</a:t>
            </a:fld>
            <a:endParaRPr lang="nl-NL"/>
          </a:p>
        </p:txBody>
      </p:sp>
      <p:sp>
        <p:nvSpPr>
          <p:cNvPr id="3" name="Footer Placeholder 2">
            <a:extLst>
              <a:ext uri="{FF2B5EF4-FFF2-40B4-BE49-F238E27FC236}">
                <a16:creationId xmlns:a16="http://schemas.microsoft.com/office/drawing/2014/main" id="{86A08315-E753-4562-9A8B-0FEF0C869766}"/>
              </a:ext>
            </a:extLst>
          </p:cNvPr>
          <p:cNvSpPr>
            <a:spLocks noGrp="1"/>
          </p:cNvSpPr>
          <p:nvPr>
            <p:ph type="ftr" sz="quarter" idx="11"/>
          </p:nvPr>
        </p:nvSpPr>
        <p:spPr/>
        <p:txBody>
          <a:bodyPr/>
          <a:lstStyle/>
          <a:p>
            <a:endParaRPr lang="nl-NL"/>
          </a:p>
        </p:txBody>
      </p:sp>
      <p:sp>
        <p:nvSpPr>
          <p:cNvPr id="4" name="Slide Number Placeholder 3">
            <a:extLst>
              <a:ext uri="{FF2B5EF4-FFF2-40B4-BE49-F238E27FC236}">
                <a16:creationId xmlns:a16="http://schemas.microsoft.com/office/drawing/2014/main" id="{C56666FF-BD80-412E-BC81-91DCCFA5410F}"/>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445622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Quote text color APG-aqua">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109FC6"/>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Title 1">
            <a:extLst>
              <a:ext uri="{FF2B5EF4-FFF2-40B4-BE49-F238E27FC236}">
                <a16:creationId xmlns:a16="http://schemas.microsoft.com/office/drawing/2014/main" id="{15833073-0C67-4D36-B158-AEF237A3203E}"/>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5400">
                <a:solidFill>
                  <a:srgbClr val="109FC6"/>
                </a:solidFill>
              </a:rPr>
              <a:t>“</a:t>
            </a:r>
          </a:p>
        </p:txBody>
      </p:sp>
      <p:sp>
        <p:nvSpPr>
          <p:cNvPr id="7" name="Date Placeholder 6">
            <a:extLst>
              <a:ext uri="{FF2B5EF4-FFF2-40B4-BE49-F238E27FC236}">
                <a16:creationId xmlns:a16="http://schemas.microsoft.com/office/drawing/2014/main" id="{0D187243-ECC1-4F97-B6A4-91AAE50E912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D2609DE-ECF3-4C7C-8DE6-2BBE97613FE1}"/>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8364797-9DAA-4F3D-ABB0-07C3CEA2B552}"/>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65696702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Quote text color APG-yellow">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DFAE4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Title 1">
            <a:extLst>
              <a:ext uri="{FF2B5EF4-FFF2-40B4-BE49-F238E27FC236}">
                <a16:creationId xmlns:a16="http://schemas.microsoft.com/office/drawing/2014/main" id="{0690F297-FC03-4BE5-8BEF-0C49934AD34A}"/>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5400">
                <a:solidFill>
                  <a:srgbClr val="DFAE41"/>
                </a:solidFill>
              </a:rPr>
              <a:t>“</a:t>
            </a:r>
          </a:p>
        </p:txBody>
      </p:sp>
      <p:sp>
        <p:nvSpPr>
          <p:cNvPr id="7" name="Date Placeholder 6">
            <a:extLst>
              <a:ext uri="{FF2B5EF4-FFF2-40B4-BE49-F238E27FC236}">
                <a16:creationId xmlns:a16="http://schemas.microsoft.com/office/drawing/2014/main" id="{91F45EDD-E961-41DE-BD29-738A58D8722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11FCB75-1238-4FD6-B15A-90CDE9EE766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C9CF534-A51C-4F08-901E-A8FC0E31F6CA}"/>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16989611"/>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Cover page with sub-heading abo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7714-D396-4EFB-992B-72A5C8CEF5C3}"/>
              </a:ext>
            </a:extLst>
          </p:cNvPr>
          <p:cNvSpPr>
            <a:spLocks noGrp="1"/>
          </p:cNvSpPr>
          <p:nvPr>
            <p:ph type="ctrTitle"/>
          </p:nvPr>
        </p:nvSpPr>
        <p:spPr>
          <a:xfrm>
            <a:off x="609600" y="1219200"/>
            <a:ext cx="5130000" cy="2160000"/>
          </a:xfrm>
        </p:spPr>
        <p:txBody>
          <a:bodyPr wrap="square" bIns="0" anchor="t" anchorCtr="0">
            <a:noAutofit/>
          </a:bodyPr>
          <a:lstStyle>
            <a:lvl1pPr algn="l">
              <a:defRPr sz="4200"/>
            </a:lvl1pPr>
          </a:lstStyle>
          <a:p>
            <a:r>
              <a:rPr lang="en-US"/>
              <a:t>Klik om stijl te bewerken</a:t>
            </a:r>
          </a:p>
        </p:txBody>
      </p:sp>
      <p:sp>
        <p:nvSpPr>
          <p:cNvPr id="3" name="Subtitle 2">
            <a:extLst>
              <a:ext uri="{FF2B5EF4-FFF2-40B4-BE49-F238E27FC236}">
                <a16:creationId xmlns:a16="http://schemas.microsoft.com/office/drawing/2014/main" id="{50391799-8938-4AE5-9CF2-C7797251BABC}"/>
              </a:ext>
            </a:extLst>
          </p:cNvPr>
          <p:cNvSpPr>
            <a:spLocks noGrp="1"/>
          </p:cNvSpPr>
          <p:nvPr>
            <p:ph type="subTitle" idx="1"/>
          </p:nvPr>
        </p:nvSpPr>
        <p:spPr>
          <a:xfrm>
            <a:off x="609600" y="762000"/>
            <a:ext cx="5130000" cy="457200"/>
          </a:xfrm>
        </p:spPr>
        <p:txBody>
          <a:bodyPr wrap="square" anchor="t" anchorCtr="0">
            <a:noAutofit/>
          </a:bodyPr>
          <a:lstStyle>
            <a:lvl1pPr marL="0" indent="0" algn="l">
              <a:spcBef>
                <a:spcPts val="0"/>
              </a:spcBef>
              <a:buNone/>
              <a:defRPr sz="1800" b="1">
                <a:solidFill>
                  <a:srgbClr val="109FC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Klikken om de ondertitelstijl van het model te bewerken</a:t>
            </a:r>
          </a:p>
        </p:txBody>
      </p:sp>
      <p:sp>
        <p:nvSpPr>
          <p:cNvPr id="31" name="Naam/Name 3">
            <a:extLst>
              <a:ext uri="{FF2B5EF4-FFF2-40B4-BE49-F238E27FC236}">
                <a16:creationId xmlns:a16="http://schemas.microsoft.com/office/drawing/2014/main" id="{34130006-7845-4C42-A49F-4AD6687C1900}"/>
              </a:ext>
            </a:extLst>
          </p:cNvPr>
          <p:cNvSpPr>
            <a:spLocks noGrp="1"/>
          </p:cNvSpPr>
          <p:nvPr>
            <p:ph type="body" sz="quarter" idx="10"/>
          </p:nvPr>
        </p:nvSpPr>
        <p:spPr>
          <a:xfrm>
            <a:off x="609600" y="4105275"/>
            <a:ext cx="5129999" cy="553998"/>
          </a:xfrm>
        </p:spPr>
        <p:txBody>
          <a:bodyPr anchor="b" anchorCtr="0">
            <a:noAutofit/>
          </a:bodyPr>
          <a:lstStyle>
            <a:lvl1pPr marL="0" indent="0">
              <a:spcBef>
                <a:spcPts val="0"/>
              </a:spcBef>
              <a:buFont typeface="Arial" panose="020B0604020202020204" pitchFamily="34" charset="0"/>
              <a:buChar char="​"/>
              <a:defRPr sz="1800" b="1">
                <a:solidFill>
                  <a:schemeClr val="tx1"/>
                </a:solidFill>
              </a:defRPr>
            </a:lvl1pPr>
            <a:lvl2pPr marL="0" indent="0">
              <a:spcBef>
                <a:spcPts val="0"/>
              </a:spcBef>
              <a:buFont typeface="Arial" panose="020B0604020202020204" pitchFamily="34" charset="0"/>
              <a:buChar char="​"/>
              <a:defRPr sz="18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33" name="Picture Placeholder 4">
            <a:extLst>
              <a:ext uri="{FF2B5EF4-FFF2-40B4-BE49-F238E27FC236}">
                <a16:creationId xmlns:a16="http://schemas.microsoft.com/office/drawing/2014/main" id="{2C8E45E2-66E7-4CFF-B054-68437268C95E}"/>
              </a:ext>
              <a:ext uri="{C183D7F6-B498-43B3-948B-1728B52AA6E4}">
                <adec:decorative xmlns:adec="http://schemas.microsoft.com/office/drawing/2017/decorative" val="1"/>
              </a:ext>
            </a:extLst>
          </p:cNvPr>
          <p:cNvSpPr>
            <a:spLocks noGrp="1"/>
          </p:cNvSpPr>
          <p:nvPr>
            <p:ph type="pic" sz="quarter" idx="11"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2" name="footer_title_bg">
            <a:extLst>
              <a:ext uri="{FF2B5EF4-FFF2-40B4-BE49-F238E27FC236}">
                <a16:creationId xmlns:a16="http://schemas.microsoft.com/office/drawing/2014/main" id="{1E7CCD3A-1820-43C2-BF01-7F01992BC9BD}"/>
              </a:ext>
              <a:ext uri="{C183D7F6-B498-43B3-948B-1728B52AA6E4}">
                <adec:decorative xmlns:adec="http://schemas.microsoft.com/office/drawing/2017/decorative" val="1"/>
              </a:ext>
            </a:extLst>
          </p:cNvPr>
          <p:cNvSpPr/>
          <p:nvPr/>
        </p:nvSpPr>
        <p:spPr bwMode="white">
          <a:xfrm>
            <a:off x="1" y="6248400"/>
            <a:ext cx="11582399"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Logo">
            <a:extLst>
              <a:ext uri="{FF2B5EF4-FFF2-40B4-BE49-F238E27FC236}">
                <a16:creationId xmlns:a16="http://schemas.microsoft.com/office/drawing/2014/main" id="{3DFFABBE-529B-40A3-A4A3-FE9C7EA5781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176" y="6111409"/>
            <a:ext cx="1634871" cy="746591"/>
          </a:xfrm>
          <a:prstGeom prst="rect">
            <a:avLst/>
          </a:prstGeom>
        </p:spPr>
      </p:pic>
      <p:sp>
        <p:nvSpPr>
          <p:cNvPr id="15" name="Start">
            <a:extLst>
              <a:ext uri="{FF2B5EF4-FFF2-40B4-BE49-F238E27FC236}">
                <a16:creationId xmlns:a16="http://schemas.microsoft.com/office/drawing/2014/main" id="{91F1AB70-BC8A-4554-A163-10C584EF596E}"/>
              </a:ext>
              <a:ext uri="{C183D7F6-B498-43B3-948B-1728B52AA6E4}">
                <adec:decorative xmlns:adec="http://schemas.microsoft.com/office/drawing/2017/decorative" val="1"/>
              </a:ext>
            </a:extLst>
          </p:cNvPr>
          <p:cNvSpPr txBox="1">
            <a:spLocks/>
          </p:cNvSpPr>
          <p:nvPr/>
        </p:nvSpPr>
        <p:spPr>
          <a:xfrm>
            <a:off x="10849265" y="6389771"/>
            <a:ext cx="664107" cy="270000"/>
          </a:xfrm>
          <a:prstGeom prst="rect">
            <a:avLst/>
          </a:prstGeom>
        </p:spPr>
        <p:txBody>
          <a:bodyPr vert="horz" wrap="square" lIns="0" tIns="0" rIns="0" bIns="0" rtlCol="0" anchor="ctr"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r">
              <a:lnSpc>
                <a:spcPct val="85000"/>
              </a:lnSpc>
            </a:pPr>
            <a:r>
              <a:rPr lang="en-US" sz="1200" b="0" kern="100" spc="-10">
                <a:solidFill>
                  <a:srgbClr val="333333"/>
                </a:solidFill>
              </a:rPr>
              <a:t>Start</a:t>
            </a:r>
          </a:p>
        </p:txBody>
      </p:sp>
      <p:sp>
        <p:nvSpPr>
          <p:cNvPr id="9" name="Date Placeholder 3">
            <a:extLst>
              <a:ext uri="{FF2B5EF4-FFF2-40B4-BE49-F238E27FC236}">
                <a16:creationId xmlns:a16="http://schemas.microsoft.com/office/drawing/2014/main" id="{2E06BFAC-D72E-41D2-AF87-2EA08A437419}"/>
              </a:ext>
            </a:extLst>
          </p:cNvPr>
          <p:cNvSpPr>
            <a:spLocks noGrp="1"/>
          </p:cNvSpPr>
          <p:nvPr>
            <p:ph type="dt" sz="half" idx="12"/>
          </p:nvPr>
        </p:nvSpPr>
        <p:spPr>
          <a:xfrm>
            <a:off x="609600" y="4674604"/>
            <a:ext cx="5129999" cy="276999"/>
          </a:xfrm>
        </p:spPr>
        <p:txBody>
          <a:bodyPr anchor="t" anchorCtr="0">
            <a:noAutofit/>
          </a:bodyPr>
          <a:lstStyle>
            <a:lvl1pPr>
              <a:lnSpc>
                <a:spcPct val="100000"/>
              </a:lnSpc>
              <a:defRPr sz="1800"/>
            </a:lvl1pPr>
          </a:lstStyle>
          <a:p>
            <a:endParaRPr lang="en-US"/>
          </a:p>
        </p:txBody>
      </p:sp>
    </p:spTree>
    <p:extLst>
      <p:ext uri="{BB962C8B-B14F-4D97-AF65-F5344CB8AC3E}">
        <p14:creationId xmlns:p14="http://schemas.microsoft.com/office/powerpoint/2010/main" val="3556220991"/>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hoto left, text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452400" y="2133600"/>
            <a:ext cx="5130000" cy="39624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en-US"/>
              <a:t>Klik om stijl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Tree>
    <p:extLst>
      <p:ext uri="{BB962C8B-B14F-4D97-AF65-F5344CB8AC3E}">
        <p14:creationId xmlns:p14="http://schemas.microsoft.com/office/powerpoint/2010/main" val="3102804416"/>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hoto left, diagram with text right">
    <p:bg>
      <p:bgPr>
        <a:solidFill>
          <a:srgbClr val="F2F0EB"/>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en-US"/>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452400" y="2117558"/>
            <a:ext cx="5130000" cy="12240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7" name="Chart Placeholder 6">
            <a:extLst>
              <a:ext uri="{FF2B5EF4-FFF2-40B4-BE49-F238E27FC236}">
                <a16:creationId xmlns:a16="http://schemas.microsoft.com/office/drawing/2014/main" id="{625BB890-094F-48D7-A679-15733A6F79B6}"/>
              </a:ext>
            </a:extLst>
          </p:cNvPr>
          <p:cNvSpPr>
            <a:spLocks noGrp="1"/>
          </p:cNvSpPr>
          <p:nvPr>
            <p:ph type="chart" sz="quarter" idx="14"/>
          </p:nvPr>
        </p:nvSpPr>
        <p:spPr>
          <a:xfrm>
            <a:off x="6452400" y="3352800"/>
            <a:ext cx="5130000" cy="2590800"/>
          </a:xfrm>
        </p:spPr>
        <p:txBody>
          <a:bodyPr/>
          <a:lstStyle/>
          <a:p>
            <a:r>
              <a:rPr lang="en-US"/>
              <a:t>Klik op het pictogram als u een grafiek wilt toevoegen</a:t>
            </a:r>
          </a:p>
        </p:txBody>
      </p:sp>
      <p:sp>
        <p:nvSpPr>
          <p:cNvPr id="10" name="Bron/Source">
            <a:extLst>
              <a:ext uri="{FF2B5EF4-FFF2-40B4-BE49-F238E27FC236}">
                <a16:creationId xmlns:a16="http://schemas.microsoft.com/office/drawing/2014/main" id="{99DF1A3F-81E6-4EA3-8F50-75A7DF30948D}"/>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11" name="Date Placeholder 10">
            <a:extLst>
              <a:ext uri="{FF2B5EF4-FFF2-40B4-BE49-F238E27FC236}">
                <a16:creationId xmlns:a16="http://schemas.microsoft.com/office/drawing/2014/main" id="{1B1DD0AD-0814-4151-88F1-531ABDA7F52B}"/>
              </a:ext>
            </a:extLst>
          </p:cNvPr>
          <p:cNvSpPr>
            <a:spLocks noGrp="1"/>
          </p:cNvSpPr>
          <p:nvPr>
            <p:ph type="dt" sz="half" idx="16"/>
          </p:nvPr>
        </p:nvSpPr>
        <p:spPr/>
        <p:txBody>
          <a:bodyPr/>
          <a:lstStyle/>
          <a:p>
            <a:endParaRPr lang="en-US"/>
          </a:p>
        </p:txBody>
      </p:sp>
      <p:sp>
        <p:nvSpPr>
          <p:cNvPr id="12" name="Footer Placeholder 11">
            <a:extLst>
              <a:ext uri="{FF2B5EF4-FFF2-40B4-BE49-F238E27FC236}">
                <a16:creationId xmlns:a16="http://schemas.microsoft.com/office/drawing/2014/main" id="{2A194030-F752-4AED-8FBB-DC5B0F093711}"/>
              </a:ext>
            </a:extLst>
          </p:cNvPr>
          <p:cNvSpPr>
            <a:spLocks noGrp="1"/>
          </p:cNvSpPr>
          <p:nvPr>
            <p:ph type="ftr" sz="quarter" idx="17"/>
          </p:nvPr>
        </p:nvSpPr>
        <p:spPr/>
        <p:txBody>
          <a:bodyPr/>
          <a:lstStyle/>
          <a:p>
            <a:endParaRPr lang="en-US"/>
          </a:p>
        </p:txBody>
      </p:sp>
      <p:sp>
        <p:nvSpPr>
          <p:cNvPr id="13" name="Slide Number Placeholder 12">
            <a:extLst>
              <a:ext uri="{FF2B5EF4-FFF2-40B4-BE49-F238E27FC236}">
                <a16:creationId xmlns:a16="http://schemas.microsoft.com/office/drawing/2014/main" id="{17B4D7B5-85D2-42AE-8727-6D775FBB148F}"/>
              </a:ext>
            </a:extLst>
          </p:cNvPr>
          <p:cNvSpPr>
            <a:spLocks noGrp="1"/>
          </p:cNvSpPr>
          <p:nvPr>
            <p:ph type="sldNum" sz="quarter" idx="18"/>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4027319734"/>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Photo left, diagram right">
    <p:bg>
      <p:bgPr>
        <a:solidFill>
          <a:srgbClr val="F2F0EB"/>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en-US"/>
              <a:t>Klik om stijl te bewerken</a:t>
            </a:r>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7" name="Chart Placeholder 6">
            <a:extLst>
              <a:ext uri="{FF2B5EF4-FFF2-40B4-BE49-F238E27FC236}">
                <a16:creationId xmlns:a16="http://schemas.microsoft.com/office/drawing/2014/main" id="{625BB890-094F-48D7-A679-15733A6F79B6}"/>
              </a:ext>
            </a:extLst>
          </p:cNvPr>
          <p:cNvSpPr>
            <a:spLocks noGrp="1"/>
          </p:cNvSpPr>
          <p:nvPr>
            <p:ph type="chart" sz="quarter" idx="14"/>
          </p:nvPr>
        </p:nvSpPr>
        <p:spPr>
          <a:xfrm>
            <a:off x="6452400" y="1981200"/>
            <a:ext cx="5130000" cy="3810000"/>
          </a:xfrm>
        </p:spPr>
        <p:txBody>
          <a:bodyPr/>
          <a:lstStyle/>
          <a:p>
            <a:r>
              <a:rPr lang="en-US"/>
              <a:t>Klik op het pictogram als u een grafiek wilt toevoegen</a:t>
            </a:r>
          </a:p>
        </p:txBody>
      </p:sp>
      <p:sp>
        <p:nvSpPr>
          <p:cNvPr id="13" name="Bron/Source">
            <a:extLst>
              <a:ext uri="{FF2B5EF4-FFF2-40B4-BE49-F238E27FC236}">
                <a16:creationId xmlns:a16="http://schemas.microsoft.com/office/drawing/2014/main" id="{78A83F8E-7AFC-4639-9FE9-6C7F73D4DB7C}"/>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4" name="Date Placeholder 3">
            <a:extLst>
              <a:ext uri="{FF2B5EF4-FFF2-40B4-BE49-F238E27FC236}">
                <a16:creationId xmlns:a16="http://schemas.microsoft.com/office/drawing/2014/main" id="{96830E21-C227-4A91-B40D-B1D54D42E888}"/>
              </a:ext>
            </a:extLst>
          </p:cNvPr>
          <p:cNvSpPr>
            <a:spLocks noGrp="1"/>
          </p:cNvSpPr>
          <p:nvPr>
            <p:ph type="dt" sz="half" idx="16"/>
          </p:nvPr>
        </p:nvSpPr>
        <p:spPr/>
        <p:txBody>
          <a:bodyPr/>
          <a:lstStyle/>
          <a:p>
            <a:endParaRPr lang="en-US"/>
          </a:p>
        </p:txBody>
      </p:sp>
      <p:sp>
        <p:nvSpPr>
          <p:cNvPr id="11" name="Footer Placeholder 10">
            <a:extLst>
              <a:ext uri="{FF2B5EF4-FFF2-40B4-BE49-F238E27FC236}">
                <a16:creationId xmlns:a16="http://schemas.microsoft.com/office/drawing/2014/main" id="{0842C05A-729E-457F-9EE6-B01AB95411C9}"/>
              </a:ext>
            </a:extLst>
          </p:cNvPr>
          <p:cNvSpPr>
            <a:spLocks noGrp="1"/>
          </p:cNvSpPr>
          <p:nvPr>
            <p:ph type="ftr" sz="quarter" idx="17"/>
          </p:nvPr>
        </p:nvSpPr>
        <p:spPr/>
        <p:txBody>
          <a:bodyPr/>
          <a:lstStyle/>
          <a:p>
            <a:endParaRPr lang="en-US"/>
          </a:p>
        </p:txBody>
      </p:sp>
      <p:sp>
        <p:nvSpPr>
          <p:cNvPr id="12" name="Slide Number Placeholder 11">
            <a:extLst>
              <a:ext uri="{FF2B5EF4-FFF2-40B4-BE49-F238E27FC236}">
                <a16:creationId xmlns:a16="http://schemas.microsoft.com/office/drawing/2014/main" id="{14A8D56C-1915-44A9-A548-43082DA33BC6}"/>
              </a:ext>
            </a:extLst>
          </p:cNvPr>
          <p:cNvSpPr>
            <a:spLocks noGrp="1"/>
          </p:cNvSpPr>
          <p:nvPr>
            <p:ph type="sldNum" sz="quarter" idx="18"/>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164872785"/>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ext left, photo right">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en-US"/>
              <a:t>Klik om stijl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1307907653"/>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ext left, diagram r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0ADF89-1F77-4497-86CE-CBC498938905}"/>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en-US"/>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1" name="Chart Placeholder 10">
            <a:extLst>
              <a:ext uri="{FF2B5EF4-FFF2-40B4-BE49-F238E27FC236}">
                <a16:creationId xmlns:a16="http://schemas.microsoft.com/office/drawing/2014/main" id="{BB03F665-6923-4219-8FD2-B54921BACC5C}"/>
              </a:ext>
            </a:extLst>
          </p:cNvPr>
          <p:cNvSpPr>
            <a:spLocks noGrp="1"/>
          </p:cNvSpPr>
          <p:nvPr>
            <p:ph type="chart" sz="quarter" idx="13"/>
          </p:nvPr>
        </p:nvSpPr>
        <p:spPr>
          <a:xfrm>
            <a:off x="6452400" y="1828800"/>
            <a:ext cx="5130000" cy="3962400"/>
          </a:xfrm>
        </p:spPr>
        <p:txBody>
          <a:bodyPr/>
          <a:lstStyle/>
          <a:p>
            <a:r>
              <a:rPr lang="en-US"/>
              <a:t>Klik op het pictogram als u een grafiek wilt toevoegen</a:t>
            </a:r>
          </a:p>
        </p:txBody>
      </p:sp>
      <p:sp>
        <p:nvSpPr>
          <p:cNvPr id="14" name="Bron/Source">
            <a:extLst>
              <a:ext uri="{FF2B5EF4-FFF2-40B4-BE49-F238E27FC236}">
                <a16:creationId xmlns:a16="http://schemas.microsoft.com/office/drawing/2014/main" id="{64CCC8A1-8860-49F3-A1FA-76EC82C780E1}"/>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64400919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ext left, two diagrams r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EB88E2-AB08-47B9-8149-9610B5945868}"/>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en-US"/>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452401" y="1828800"/>
            <a:ext cx="2488800" cy="3962400"/>
          </a:xfrm>
        </p:spPr>
        <p:txBody>
          <a:bodyPr/>
          <a:lstStyle/>
          <a:p>
            <a:r>
              <a:rPr lang="en-US"/>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9093600" y="1828800"/>
            <a:ext cx="2488800" cy="3962400"/>
          </a:xfrm>
        </p:spPr>
        <p:txBody>
          <a:bodyPr/>
          <a:lstStyle/>
          <a:p>
            <a:r>
              <a:rPr lang="en-US"/>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783627330"/>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ext left, table r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EAB1C7-68F2-4B34-89A2-CBEAFA24993C}"/>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en-US"/>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4" name="Bron/Source">
            <a:extLst>
              <a:ext uri="{FF2B5EF4-FFF2-40B4-BE49-F238E27FC236}">
                <a16:creationId xmlns:a16="http://schemas.microsoft.com/office/drawing/2014/main" id="{64CCC8A1-8860-49F3-A1FA-76EC82C780E1}"/>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9" name="Table Placeholder 8">
            <a:extLst>
              <a:ext uri="{FF2B5EF4-FFF2-40B4-BE49-F238E27FC236}">
                <a16:creationId xmlns:a16="http://schemas.microsoft.com/office/drawing/2014/main" id="{EB577C39-65AE-48C8-A889-4D74A06AFD6C}"/>
              </a:ext>
            </a:extLst>
          </p:cNvPr>
          <p:cNvSpPr>
            <a:spLocks noGrp="1"/>
          </p:cNvSpPr>
          <p:nvPr>
            <p:ph type="tbl" sz="quarter" idx="16"/>
          </p:nvPr>
        </p:nvSpPr>
        <p:spPr>
          <a:xfrm>
            <a:off x="6452401" y="1828800"/>
            <a:ext cx="5129999" cy="4114800"/>
          </a:xfrm>
        </p:spPr>
        <p:txBody>
          <a:bodyPr/>
          <a:lstStyle/>
          <a:p>
            <a:r>
              <a:rPr lang="en-US"/>
              <a:t>Klik op het pictogram als u een tabel wilt toevoegen</a:t>
            </a:r>
          </a:p>
        </p:txBody>
      </p:sp>
    </p:spTree>
    <p:extLst>
      <p:ext uri="{BB962C8B-B14F-4D97-AF65-F5344CB8AC3E}">
        <p14:creationId xmlns:p14="http://schemas.microsoft.com/office/powerpoint/2010/main" val="4260964215"/>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One diagram left, two diagrams right">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5130000" cy="3962400"/>
          </a:xfrm>
        </p:spPr>
        <p:txBody>
          <a:bodyPr/>
          <a:lstStyle/>
          <a:p>
            <a:r>
              <a:rPr lang="en-US"/>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6452401" y="1828800"/>
            <a:ext cx="2488800" cy="3962400"/>
          </a:xfrm>
        </p:spPr>
        <p:txBody>
          <a:bodyPr/>
          <a:lstStyle/>
          <a:p>
            <a:r>
              <a:rPr lang="en-US"/>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5" name="Chart Placeholder C">
            <a:extLst>
              <a:ext uri="{FF2B5EF4-FFF2-40B4-BE49-F238E27FC236}">
                <a16:creationId xmlns:a16="http://schemas.microsoft.com/office/drawing/2014/main" id="{079339E1-12D4-4287-8656-AEC52C9CE53F}"/>
              </a:ext>
            </a:extLst>
          </p:cNvPr>
          <p:cNvSpPr>
            <a:spLocks noGrp="1"/>
          </p:cNvSpPr>
          <p:nvPr>
            <p:ph type="chart" sz="quarter" idx="18"/>
          </p:nvPr>
        </p:nvSpPr>
        <p:spPr>
          <a:xfrm>
            <a:off x="9093600" y="1828800"/>
            <a:ext cx="2488800" cy="3962400"/>
          </a:xfrm>
        </p:spPr>
        <p:txBody>
          <a:bodyPr/>
          <a:lstStyle/>
          <a:p>
            <a:r>
              <a:rPr lang="en-US"/>
              <a:t>Klik op het pictogram als u een grafiek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16" name="Title 2">
            <a:extLst>
              <a:ext uri="{FF2B5EF4-FFF2-40B4-BE49-F238E27FC236}">
                <a16:creationId xmlns:a16="http://schemas.microsoft.com/office/drawing/2014/main" id="{0CA991B9-8EA1-4706-9F5F-846A308FB28E}"/>
              </a:ext>
            </a:extLst>
          </p:cNvPr>
          <p:cNvSpPr>
            <a:spLocks noGrp="1"/>
          </p:cNvSpPr>
          <p:nvPr>
            <p:ph type="title"/>
          </p:nvPr>
        </p:nvSpPr>
        <p:spPr>
          <a:xfrm>
            <a:off x="609600" y="125577"/>
            <a:ext cx="10972797" cy="1047082"/>
          </a:xfrm>
        </p:spPr>
        <p:txBody>
          <a:bodyPr anchor="b" anchorCtr="0"/>
          <a:lstStyle>
            <a:lvl1pPr>
              <a:defRPr sz="3200"/>
            </a:lvl1pPr>
          </a:lstStyle>
          <a:p>
            <a:r>
              <a:rPr lang="en-US" noProof="0"/>
              <a:t>Klik om stijl te bewerken</a:t>
            </a:r>
          </a:p>
        </p:txBody>
      </p:sp>
    </p:spTree>
    <p:extLst>
      <p:ext uri="{BB962C8B-B14F-4D97-AF65-F5344CB8AC3E}">
        <p14:creationId xmlns:p14="http://schemas.microsoft.com/office/powerpoint/2010/main" val="3750494786"/>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diagrams left, one diagram right">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2488800" cy="3962400"/>
          </a:xfrm>
        </p:spPr>
        <p:txBody>
          <a:bodyPr/>
          <a:lstStyle/>
          <a:p>
            <a:r>
              <a:rPr lang="en-US"/>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3250799" y="1828800"/>
            <a:ext cx="2488800" cy="3962400"/>
          </a:xfrm>
        </p:spPr>
        <p:txBody>
          <a:bodyPr/>
          <a:lstStyle/>
          <a:p>
            <a:r>
              <a:rPr lang="en-US"/>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5" name="Chart Placeholder C">
            <a:extLst>
              <a:ext uri="{FF2B5EF4-FFF2-40B4-BE49-F238E27FC236}">
                <a16:creationId xmlns:a16="http://schemas.microsoft.com/office/drawing/2014/main" id="{079339E1-12D4-4287-8656-AEC52C9CE53F}"/>
              </a:ext>
            </a:extLst>
          </p:cNvPr>
          <p:cNvSpPr>
            <a:spLocks noGrp="1"/>
          </p:cNvSpPr>
          <p:nvPr>
            <p:ph type="chart" sz="quarter" idx="18"/>
          </p:nvPr>
        </p:nvSpPr>
        <p:spPr>
          <a:xfrm>
            <a:off x="6452401" y="1828800"/>
            <a:ext cx="5130000" cy="3962400"/>
          </a:xfrm>
        </p:spPr>
        <p:txBody>
          <a:bodyPr/>
          <a:lstStyle/>
          <a:p>
            <a:r>
              <a:rPr lang="en-US"/>
              <a:t>Klik op het pictogram als u een grafiek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16" name="Title 2">
            <a:extLst>
              <a:ext uri="{FF2B5EF4-FFF2-40B4-BE49-F238E27FC236}">
                <a16:creationId xmlns:a16="http://schemas.microsoft.com/office/drawing/2014/main" id="{960A941D-A173-46A0-9B20-7230A28D25FB}"/>
              </a:ext>
            </a:extLst>
          </p:cNvPr>
          <p:cNvSpPr>
            <a:spLocks noGrp="1"/>
          </p:cNvSpPr>
          <p:nvPr>
            <p:ph type="title"/>
          </p:nvPr>
        </p:nvSpPr>
        <p:spPr>
          <a:xfrm>
            <a:off x="609600" y="125577"/>
            <a:ext cx="10972797" cy="1047082"/>
          </a:xfrm>
        </p:spPr>
        <p:txBody>
          <a:bodyPr anchor="b" anchorCtr="0"/>
          <a:lstStyle>
            <a:lvl1pPr>
              <a:defRPr sz="3200"/>
            </a:lvl1pPr>
          </a:lstStyle>
          <a:p>
            <a:r>
              <a:rPr lang="en-US" noProof="0"/>
              <a:t>Klik om stijl te bewerken</a:t>
            </a:r>
          </a:p>
        </p:txBody>
      </p:sp>
    </p:spTree>
    <p:extLst>
      <p:ext uri="{BB962C8B-B14F-4D97-AF65-F5344CB8AC3E}">
        <p14:creationId xmlns:p14="http://schemas.microsoft.com/office/powerpoint/2010/main" val="2359206500"/>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diagrams">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5130000" cy="3962400"/>
          </a:xfrm>
        </p:spPr>
        <p:txBody>
          <a:bodyPr/>
          <a:lstStyle/>
          <a:p>
            <a:r>
              <a:rPr lang="en-US"/>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6452401" y="1828800"/>
            <a:ext cx="5130000" cy="3962400"/>
          </a:xfrm>
        </p:spPr>
        <p:txBody>
          <a:bodyPr/>
          <a:lstStyle/>
          <a:p>
            <a:r>
              <a:rPr lang="en-US"/>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15" name="Title 2">
            <a:extLst>
              <a:ext uri="{FF2B5EF4-FFF2-40B4-BE49-F238E27FC236}">
                <a16:creationId xmlns:a16="http://schemas.microsoft.com/office/drawing/2014/main" id="{B104DAA3-0A17-40AF-8E1F-49879EF013B9}"/>
              </a:ext>
            </a:extLst>
          </p:cNvPr>
          <p:cNvSpPr>
            <a:spLocks noGrp="1"/>
          </p:cNvSpPr>
          <p:nvPr>
            <p:ph type="title"/>
          </p:nvPr>
        </p:nvSpPr>
        <p:spPr>
          <a:xfrm>
            <a:off x="609600" y="125577"/>
            <a:ext cx="10972797" cy="1047082"/>
          </a:xfrm>
        </p:spPr>
        <p:txBody>
          <a:bodyPr anchor="b" anchorCtr="0"/>
          <a:lstStyle>
            <a:lvl1pPr>
              <a:defRPr sz="3200"/>
            </a:lvl1pPr>
          </a:lstStyle>
          <a:p>
            <a:r>
              <a:rPr lang="en-US" noProof="0"/>
              <a:t>Klik om stijl te bewerken</a:t>
            </a:r>
          </a:p>
        </p:txBody>
      </p:sp>
    </p:spTree>
    <p:extLst>
      <p:ext uri="{BB962C8B-B14F-4D97-AF65-F5344CB8AC3E}">
        <p14:creationId xmlns:p14="http://schemas.microsoft.com/office/powerpoint/2010/main" val="169500254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ext covering entire p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6C314E-38E5-48F1-8181-AAD42AF6279D}"/>
              </a:ext>
            </a:extLst>
          </p:cNvPr>
          <p:cNvSpPr>
            <a:spLocks noGrp="1"/>
          </p:cNvSpPr>
          <p:nvPr>
            <p:ph type="title"/>
          </p:nvPr>
        </p:nvSpPr>
        <p:spPr/>
        <p:txBody>
          <a:bodyPr/>
          <a:lstStyle/>
          <a:p>
            <a:r>
              <a:rPr lang="en-US"/>
              <a:t>Klik om stijl te bewerken</a:t>
            </a:r>
          </a:p>
        </p:txBody>
      </p:sp>
      <p:sp>
        <p:nvSpPr>
          <p:cNvPr id="3" name="Content Placeholder 2">
            <a:extLst>
              <a:ext uri="{FF2B5EF4-FFF2-40B4-BE49-F238E27FC236}">
                <a16:creationId xmlns:a16="http://schemas.microsoft.com/office/drawing/2014/main" id="{17EDA70D-4910-4558-A8B6-445946D59ECC}"/>
              </a:ext>
            </a:extLst>
          </p:cNvPr>
          <p:cNvSpPr>
            <a:spLocks noGrp="1"/>
          </p:cNvSpPr>
          <p:nvPr>
            <p:ph idx="1"/>
          </p:nvPr>
        </p:nvSpPr>
        <p:spPr>
          <a:xfrm>
            <a:off x="609600" y="2117558"/>
            <a:ext cx="7920000" cy="39780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Date Placeholder 3">
            <a:extLst>
              <a:ext uri="{FF2B5EF4-FFF2-40B4-BE49-F238E27FC236}">
                <a16:creationId xmlns:a16="http://schemas.microsoft.com/office/drawing/2014/main" id="{2F198317-B000-466F-AFED-8A1CD305F1D8}"/>
              </a:ext>
              <a:ext uri="{C183D7F6-B498-43B3-948B-1728B52AA6E4}">
                <adec:decorative xmlns:adec="http://schemas.microsoft.com/office/drawing/2017/decorative" val="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F3FD6E0-878F-4641-8D64-2B63EA057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65DCD-F986-472B-BA84-F4EEB568B4D6}"/>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430009429"/>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agram covering entire page">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10972798"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10972800" cy="4114800"/>
          </a:xfrm>
        </p:spPr>
        <p:txBody>
          <a:bodyPr/>
          <a:lstStyle/>
          <a:p>
            <a:r>
              <a:rPr lang="en-US"/>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3" name="Title 2">
            <a:extLst>
              <a:ext uri="{FF2B5EF4-FFF2-40B4-BE49-F238E27FC236}">
                <a16:creationId xmlns:a16="http://schemas.microsoft.com/office/drawing/2014/main" id="{A5CC0B8F-3ECF-42FC-9145-CD62AA4ECF7E}"/>
              </a:ext>
            </a:extLst>
          </p:cNvPr>
          <p:cNvSpPr>
            <a:spLocks noGrp="1"/>
          </p:cNvSpPr>
          <p:nvPr>
            <p:ph type="title"/>
          </p:nvPr>
        </p:nvSpPr>
        <p:spPr>
          <a:xfrm>
            <a:off x="609600" y="125577"/>
            <a:ext cx="10972797" cy="1047082"/>
          </a:xfrm>
        </p:spPr>
        <p:txBody>
          <a:bodyPr anchor="b" anchorCtr="0"/>
          <a:lstStyle>
            <a:lvl1pPr>
              <a:defRPr sz="3200"/>
            </a:lvl1pPr>
          </a:lstStyle>
          <a:p>
            <a:r>
              <a:rPr lang="en-US" noProof="0"/>
              <a:t>Klik om stijl te bewerken</a:t>
            </a:r>
          </a:p>
        </p:txBody>
      </p:sp>
    </p:spTree>
    <p:extLst>
      <p:ext uri="{BB962C8B-B14F-4D97-AF65-F5344CB8AC3E}">
        <p14:creationId xmlns:p14="http://schemas.microsoft.com/office/powerpoint/2010/main" val="1039470375"/>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tables">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6" name="Table Placeholder A">
            <a:extLst>
              <a:ext uri="{FF2B5EF4-FFF2-40B4-BE49-F238E27FC236}">
                <a16:creationId xmlns:a16="http://schemas.microsoft.com/office/drawing/2014/main" id="{090A028C-5DC0-48CD-BE75-A2422615D493}"/>
              </a:ext>
            </a:extLst>
          </p:cNvPr>
          <p:cNvSpPr>
            <a:spLocks noGrp="1"/>
          </p:cNvSpPr>
          <p:nvPr>
            <p:ph type="tbl" sz="quarter" idx="21"/>
          </p:nvPr>
        </p:nvSpPr>
        <p:spPr>
          <a:xfrm>
            <a:off x="609600" y="1828800"/>
            <a:ext cx="5129999" cy="4114800"/>
          </a:xfrm>
        </p:spPr>
        <p:txBody>
          <a:bodyPr/>
          <a:lstStyle/>
          <a:p>
            <a:r>
              <a:rPr lang="en-US"/>
              <a:t>Klik op het pictogram als u een tabel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8" name="Table Placeholder B">
            <a:extLst>
              <a:ext uri="{FF2B5EF4-FFF2-40B4-BE49-F238E27FC236}">
                <a16:creationId xmlns:a16="http://schemas.microsoft.com/office/drawing/2014/main" id="{0BE0872F-799D-4638-B1CA-14A3D42EDCC8}"/>
              </a:ext>
            </a:extLst>
          </p:cNvPr>
          <p:cNvSpPr>
            <a:spLocks noGrp="1"/>
          </p:cNvSpPr>
          <p:nvPr>
            <p:ph type="tbl" sz="quarter" idx="22"/>
          </p:nvPr>
        </p:nvSpPr>
        <p:spPr>
          <a:xfrm>
            <a:off x="6452401" y="1828800"/>
            <a:ext cx="5129999" cy="4114800"/>
          </a:xfrm>
        </p:spPr>
        <p:txBody>
          <a:bodyPr/>
          <a:lstStyle/>
          <a:p>
            <a:r>
              <a:rPr lang="en-US"/>
              <a:t>Klik op het pictogram als u een tabel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11" name="Title 2">
            <a:extLst>
              <a:ext uri="{FF2B5EF4-FFF2-40B4-BE49-F238E27FC236}">
                <a16:creationId xmlns:a16="http://schemas.microsoft.com/office/drawing/2014/main" id="{65BB17B3-BC91-41FB-A96B-F135B928410B}"/>
              </a:ext>
            </a:extLst>
          </p:cNvPr>
          <p:cNvSpPr>
            <a:spLocks noGrp="1"/>
          </p:cNvSpPr>
          <p:nvPr>
            <p:ph type="title"/>
          </p:nvPr>
        </p:nvSpPr>
        <p:spPr>
          <a:xfrm>
            <a:off x="609600" y="125577"/>
            <a:ext cx="10972797" cy="1047082"/>
          </a:xfrm>
        </p:spPr>
        <p:txBody>
          <a:bodyPr anchor="b" anchorCtr="0"/>
          <a:lstStyle>
            <a:lvl1pPr>
              <a:defRPr sz="3200"/>
            </a:lvl1pPr>
          </a:lstStyle>
          <a:p>
            <a:r>
              <a:rPr lang="en-US" noProof="0"/>
              <a:t>Klik om stijl te bewerken</a:t>
            </a:r>
          </a:p>
        </p:txBody>
      </p:sp>
    </p:spTree>
    <p:extLst>
      <p:ext uri="{BB962C8B-B14F-4D97-AF65-F5344CB8AC3E}">
        <p14:creationId xmlns:p14="http://schemas.microsoft.com/office/powerpoint/2010/main" val="1926557566"/>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table covering entire page">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10972800"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6" name="Table Placeholder A">
            <a:extLst>
              <a:ext uri="{FF2B5EF4-FFF2-40B4-BE49-F238E27FC236}">
                <a16:creationId xmlns:a16="http://schemas.microsoft.com/office/drawing/2014/main" id="{090A028C-5DC0-48CD-BE75-A2422615D493}"/>
              </a:ext>
            </a:extLst>
          </p:cNvPr>
          <p:cNvSpPr>
            <a:spLocks noGrp="1"/>
          </p:cNvSpPr>
          <p:nvPr>
            <p:ph type="tbl" sz="quarter" idx="21"/>
          </p:nvPr>
        </p:nvSpPr>
        <p:spPr>
          <a:xfrm>
            <a:off x="609600" y="1828800"/>
            <a:ext cx="10972800" cy="4114800"/>
          </a:xfrm>
        </p:spPr>
        <p:txBody>
          <a:bodyPr/>
          <a:lstStyle/>
          <a:p>
            <a:r>
              <a:rPr lang="en-US"/>
              <a:t>Klik op het pictogram als u een tabel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10972800"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8" name="Title 2">
            <a:extLst>
              <a:ext uri="{FF2B5EF4-FFF2-40B4-BE49-F238E27FC236}">
                <a16:creationId xmlns:a16="http://schemas.microsoft.com/office/drawing/2014/main" id="{1641FE9C-4843-4141-86AB-0A37EDB0BA96}"/>
              </a:ext>
            </a:extLst>
          </p:cNvPr>
          <p:cNvSpPr>
            <a:spLocks noGrp="1"/>
          </p:cNvSpPr>
          <p:nvPr>
            <p:ph type="title"/>
          </p:nvPr>
        </p:nvSpPr>
        <p:spPr>
          <a:xfrm>
            <a:off x="609600" y="125577"/>
            <a:ext cx="10972797" cy="1047082"/>
          </a:xfrm>
        </p:spPr>
        <p:txBody>
          <a:bodyPr anchor="b" anchorCtr="0"/>
          <a:lstStyle>
            <a:lvl1pPr>
              <a:defRPr sz="3200"/>
            </a:lvl1pPr>
          </a:lstStyle>
          <a:p>
            <a:r>
              <a:rPr lang="en-US" noProof="0"/>
              <a:t>Klik om stijl te bewerken</a:t>
            </a:r>
          </a:p>
        </p:txBody>
      </p:sp>
    </p:spTree>
    <p:extLst>
      <p:ext uri="{BB962C8B-B14F-4D97-AF65-F5344CB8AC3E}">
        <p14:creationId xmlns:p14="http://schemas.microsoft.com/office/powerpoint/2010/main" val="643881727"/>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Photo left, quote right APG-blue background">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0" name="Title 1">
            <a:extLst>
              <a:ext uri="{FF2B5EF4-FFF2-40B4-BE49-F238E27FC236}">
                <a16:creationId xmlns:a16="http://schemas.microsoft.com/office/drawing/2014/main" id="{FC531C4E-166C-457E-9617-5B4460DC4D92}"/>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4200">
                <a:solidFill>
                  <a:schemeClr val="bg1"/>
                </a:solidFill>
              </a:rPr>
              <a:t>“</a:t>
            </a:r>
          </a:p>
        </p:txBody>
      </p:sp>
      <p:sp>
        <p:nvSpPr>
          <p:cNvPr id="7" name="Date Placeholder 6">
            <a:extLst>
              <a:ext uri="{FF2B5EF4-FFF2-40B4-BE49-F238E27FC236}">
                <a16:creationId xmlns:a16="http://schemas.microsoft.com/office/drawing/2014/main" id="{4808AD3E-F4A9-4CA7-859D-9C281851C686}"/>
              </a:ext>
            </a:extLst>
          </p:cNvPr>
          <p:cNvSpPr>
            <a:spLocks noGrp="1"/>
          </p:cNvSpPr>
          <p:nvPr>
            <p:ph type="dt" sz="half" idx="14"/>
          </p:nvPr>
        </p:nvSpPr>
        <p:spPr/>
        <p:txBody>
          <a:bodyPr/>
          <a:lstStyle/>
          <a:p>
            <a:endParaRPr lang="en-US"/>
          </a:p>
        </p:txBody>
      </p:sp>
      <p:sp>
        <p:nvSpPr>
          <p:cNvPr id="8" name="Footer Placeholder 7">
            <a:extLst>
              <a:ext uri="{FF2B5EF4-FFF2-40B4-BE49-F238E27FC236}">
                <a16:creationId xmlns:a16="http://schemas.microsoft.com/office/drawing/2014/main" id="{2000A26C-7B41-4718-927D-DDD7BE1CF0C0}"/>
              </a:ext>
            </a:extLst>
          </p:cNvPr>
          <p:cNvSpPr>
            <a:spLocks noGrp="1"/>
          </p:cNvSpPr>
          <p:nvPr>
            <p:ph type="ftr" sz="quarter" idx="15"/>
          </p:nvPr>
        </p:nvSpPr>
        <p:spPr/>
        <p:txBody>
          <a:bodyPr/>
          <a:lstStyle/>
          <a:p>
            <a:endParaRPr lang="en-US"/>
          </a:p>
        </p:txBody>
      </p:sp>
      <p:sp>
        <p:nvSpPr>
          <p:cNvPr id="11" name="Slide Number Placeholder 10">
            <a:extLst>
              <a:ext uri="{FF2B5EF4-FFF2-40B4-BE49-F238E27FC236}">
                <a16:creationId xmlns:a16="http://schemas.microsoft.com/office/drawing/2014/main" id="{2FA30AA0-F77E-4369-B5D4-D48A752997C3}"/>
              </a:ext>
            </a:extLst>
          </p:cNvPr>
          <p:cNvSpPr>
            <a:spLocks noGrp="1"/>
          </p:cNvSpPr>
          <p:nvPr>
            <p:ph type="sldNum" sz="quarter" idx="16"/>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1710707706"/>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Photo left, quote right APG-red background">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0" name="Title 1">
            <a:extLst>
              <a:ext uri="{FF2B5EF4-FFF2-40B4-BE49-F238E27FC236}">
                <a16:creationId xmlns:a16="http://schemas.microsoft.com/office/drawing/2014/main" id="{7952320B-99F3-4D7F-96C6-EBAF15565D28}"/>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4200">
                <a:solidFill>
                  <a:schemeClr val="bg1"/>
                </a:solidFill>
              </a:rPr>
              <a:t>“</a:t>
            </a:r>
          </a:p>
        </p:txBody>
      </p:sp>
      <p:sp>
        <p:nvSpPr>
          <p:cNvPr id="7" name="Date Placeholder 6">
            <a:extLst>
              <a:ext uri="{FF2B5EF4-FFF2-40B4-BE49-F238E27FC236}">
                <a16:creationId xmlns:a16="http://schemas.microsoft.com/office/drawing/2014/main" id="{068FD787-57A8-4EBF-A7A8-9F6263EFD285}"/>
              </a:ext>
            </a:extLst>
          </p:cNvPr>
          <p:cNvSpPr>
            <a:spLocks noGrp="1"/>
          </p:cNvSpPr>
          <p:nvPr>
            <p:ph type="dt" sz="half" idx="14"/>
          </p:nvPr>
        </p:nvSpPr>
        <p:spPr/>
        <p:txBody>
          <a:bodyPr/>
          <a:lstStyle/>
          <a:p>
            <a:endParaRPr lang="en-US"/>
          </a:p>
        </p:txBody>
      </p:sp>
      <p:sp>
        <p:nvSpPr>
          <p:cNvPr id="8" name="Footer Placeholder 7">
            <a:extLst>
              <a:ext uri="{FF2B5EF4-FFF2-40B4-BE49-F238E27FC236}">
                <a16:creationId xmlns:a16="http://schemas.microsoft.com/office/drawing/2014/main" id="{B8258A72-36B8-43E2-98F2-9E5EF9C4FB35}"/>
              </a:ext>
            </a:extLst>
          </p:cNvPr>
          <p:cNvSpPr>
            <a:spLocks noGrp="1"/>
          </p:cNvSpPr>
          <p:nvPr>
            <p:ph type="ftr" sz="quarter" idx="15"/>
          </p:nvPr>
        </p:nvSpPr>
        <p:spPr/>
        <p:txBody>
          <a:bodyPr/>
          <a:lstStyle/>
          <a:p>
            <a:endParaRPr lang="en-US"/>
          </a:p>
        </p:txBody>
      </p:sp>
      <p:sp>
        <p:nvSpPr>
          <p:cNvPr id="11" name="Slide Number Placeholder 10">
            <a:extLst>
              <a:ext uri="{FF2B5EF4-FFF2-40B4-BE49-F238E27FC236}">
                <a16:creationId xmlns:a16="http://schemas.microsoft.com/office/drawing/2014/main" id="{5B1DAA98-15CA-427E-BE91-1C5DC3B849E8}"/>
              </a:ext>
            </a:extLst>
          </p:cNvPr>
          <p:cNvSpPr>
            <a:spLocks noGrp="1"/>
          </p:cNvSpPr>
          <p:nvPr>
            <p:ph type="sldNum" sz="quarter" idx="16"/>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286396172"/>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Photo left, quote right APG-aqua background">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0" name="Title 1">
            <a:extLst>
              <a:ext uri="{FF2B5EF4-FFF2-40B4-BE49-F238E27FC236}">
                <a16:creationId xmlns:a16="http://schemas.microsoft.com/office/drawing/2014/main" id="{D75DDF25-C784-480C-93B4-5FA2105D2A41}"/>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4200">
                <a:solidFill>
                  <a:schemeClr val="bg1"/>
                </a:solidFill>
              </a:rPr>
              <a:t>“</a:t>
            </a:r>
          </a:p>
        </p:txBody>
      </p:sp>
      <p:sp>
        <p:nvSpPr>
          <p:cNvPr id="7" name="Date Placeholder 6">
            <a:extLst>
              <a:ext uri="{FF2B5EF4-FFF2-40B4-BE49-F238E27FC236}">
                <a16:creationId xmlns:a16="http://schemas.microsoft.com/office/drawing/2014/main" id="{0B88BE6C-C21B-488D-B6FE-9E727A478D41}"/>
              </a:ext>
            </a:extLst>
          </p:cNvPr>
          <p:cNvSpPr>
            <a:spLocks noGrp="1"/>
          </p:cNvSpPr>
          <p:nvPr>
            <p:ph type="dt" sz="half" idx="14"/>
          </p:nvPr>
        </p:nvSpPr>
        <p:spPr/>
        <p:txBody>
          <a:bodyPr/>
          <a:lstStyle/>
          <a:p>
            <a:endParaRPr lang="en-US"/>
          </a:p>
        </p:txBody>
      </p:sp>
      <p:sp>
        <p:nvSpPr>
          <p:cNvPr id="8" name="Footer Placeholder 7">
            <a:extLst>
              <a:ext uri="{FF2B5EF4-FFF2-40B4-BE49-F238E27FC236}">
                <a16:creationId xmlns:a16="http://schemas.microsoft.com/office/drawing/2014/main" id="{B2AEE888-84D0-409E-914C-EB1D7556AC2A}"/>
              </a:ext>
            </a:extLst>
          </p:cNvPr>
          <p:cNvSpPr>
            <a:spLocks noGrp="1"/>
          </p:cNvSpPr>
          <p:nvPr>
            <p:ph type="ftr" sz="quarter" idx="15"/>
          </p:nvPr>
        </p:nvSpPr>
        <p:spPr/>
        <p:txBody>
          <a:bodyPr/>
          <a:lstStyle/>
          <a:p>
            <a:endParaRPr lang="en-US"/>
          </a:p>
        </p:txBody>
      </p:sp>
      <p:sp>
        <p:nvSpPr>
          <p:cNvPr id="11" name="Slide Number Placeholder 10">
            <a:extLst>
              <a:ext uri="{FF2B5EF4-FFF2-40B4-BE49-F238E27FC236}">
                <a16:creationId xmlns:a16="http://schemas.microsoft.com/office/drawing/2014/main" id="{84C0B0B2-73BC-4716-9AE6-148DAAB5296F}"/>
              </a:ext>
            </a:extLst>
          </p:cNvPr>
          <p:cNvSpPr>
            <a:spLocks noGrp="1"/>
          </p:cNvSpPr>
          <p:nvPr>
            <p:ph type="sldNum" sz="quarter" idx="16"/>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1623848140"/>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hoto left, quote right APG-yellow background">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0" name="Title 1">
            <a:extLst>
              <a:ext uri="{FF2B5EF4-FFF2-40B4-BE49-F238E27FC236}">
                <a16:creationId xmlns:a16="http://schemas.microsoft.com/office/drawing/2014/main" id="{909DC134-81E1-4CB4-A1BB-634363A7CCD5}"/>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4200">
                <a:solidFill>
                  <a:schemeClr val="bg1"/>
                </a:solidFill>
              </a:rPr>
              <a:t>“</a:t>
            </a:r>
          </a:p>
        </p:txBody>
      </p:sp>
      <p:sp>
        <p:nvSpPr>
          <p:cNvPr id="7" name="Date Placeholder 6">
            <a:extLst>
              <a:ext uri="{FF2B5EF4-FFF2-40B4-BE49-F238E27FC236}">
                <a16:creationId xmlns:a16="http://schemas.microsoft.com/office/drawing/2014/main" id="{76AB63CB-3A5A-44BB-8003-4E25589940D9}"/>
              </a:ext>
            </a:extLst>
          </p:cNvPr>
          <p:cNvSpPr>
            <a:spLocks noGrp="1"/>
          </p:cNvSpPr>
          <p:nvPr>
            <p:ph type="dt" sz="half" idx="14"/>
          </p:nvPr>
        </p:nvSpPr>
        <p:spPr/>
        <p:txBody>
          <a:bodyPr/>
          <a:lstStyle/>
          <a:p>
            <a:endParaRPr lang="en-US"/>
          </a:p>
        </p:txBody>
      </p:sp>
      <p:sp>
        <p:nvSpPr>
          <p:cNvPr id="8" name="Footer Placeholder 7">
            <a:extLst>
              <a:ext uri="{FF2B5EF4-FFF2-40B4-BE49-F238E27FC236}">
                <a16:creationId xmlns:a16="http://schemas.microsoft.com/office/drawing/2014/main" id="{1225F5F2-C62E-4EAA-A03B-AD3554D96E24}"/>
              </a:ext>
            </a:extLst>
          </p:cNvPr>
          <p:cNvSpPr>
            <a:spLocks noGrp="1"/>
          </p:cNvSpPr>
          <p:nvPr>
            <p:ph type="ftr" sz="quarter" idx="15"/>
          </p:nvPr>
        </p:nvSpPr>
        <p:spPr/>
        <p:txBody>
          <a:bodyPr/>
          <a:lstStyle/>
          <a:p>
            <a:endParaRPr lang="en-US"/>
          </a:p>
        </p:txBody>
      </p:sp>
      <p:sp>
        <p:nvSpPr>
          <p:cNvPr id="11" name="Slide Number Placeholder 10">
            <a:extLst>
              <a:ext uri="{FF2B5EF4-FFF2-40B4-BE49-F238E27FC236}">
                <a16:creationId xmlns:a16="http://schemas.microsoft.com/office/drawing/2014/main" id="{6BF10DCB-41B0-4787-9509-E07E9A152E2D}"/>
              </a:ext>
            </a:extLst>
          </p:cNvPr>
          <p:cNvSpPr>
            <a:spLocks noGrp="1"/>
          </p:cNvSpPr>
          <p:nvPr>
            <p:ph type="sldNum" sz="quarter" idx="16"/>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915881462"/>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Photo left, quote right APG-blue text color">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2E318F"/>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Klik op het pictogram als u een afbeelding wilt toevoegen</a:t>
            </a:r>
          </a:p>
        </p:txBody>
      </p:sp>
      <p:sp>
        <p:nvSpPr>
          <p:cNvPr id="10" name="Title 1">
            <a:extLst>
              <a:ext uri="{FF2B5EF4-FFF2-40B4-BE49-F238E27FC236}">
                <a16:creationId xmlns:a16="http://schemas.microsoft.com/office/drawing/2014/main" id="{AEE0D704-A25B-4D50-BFD2-F4DCA8012A54}"/>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4200">
                <a:solidFill>
                  <a:srgbClr val="2E318F"/>
                </a:solidFill>
              </a:rPr>
              <a:t>“</a:t>
            </a:r>
          </a:p>
        </p:txBody>
      </p:sp>
      <p:sp>
        <p:nvSpPr>
          <p:cNvPr id="7" name="Date Placeholder 6">
            <a:extLst>
              <a:ext uri="{FF2B5EF4-FFF2-40B4-BE49-F238E27FC236}">
                <a16:creationId xmlns:a16="http://schemas.microsoft.com/office/drawing/2014/main" id="{B803CB9F-E35F-47D9-85A5-5005DE5888A3}"/>
              </a:ext>
            </a:extLst>
          </p:cNvPr>
          <p:cNvSpPr>
            <a:spLocks noGrp="1"/>
          </p:cNvSpPr>
          <p:nvPr>
            <p:ph type="dt" sz="half" idx="14"/>
          </p:nvPr>
        </p:nvSpPr>
        <p:spPr/>
        <p:txBody>
          <a:bodyPr/>
          <a:lstStyle/>
          <a:p>
            <a:endParaRPr lang="en-US"/>
          </a:p>
        </p:txBody>
      </p:sp>
      <p:sp>
        <p:nvSpPr>
          <p:cNvPr id="8" name="Footer Placeholder 7">
            <a:extLst>
              <a:ext uri="{FF2B5EF4-FFF2-40B4-BE49-F238E27FC236}">
                <a16:creationId xmlns:a16="http://schemas.microsoft.com/office/drawing/2014/main" id="{8F958DEF-F09B-4CB3-A010-F0585BD77C42}"/>
              </a:ext>
            </a:extLst>
          </p:cNvPr>
          <p:cNvSpPr>
            <a:spLocks noGrp="1"/>
          </p:cNvSpPr>
          <p:nvPr>
            <p:ph type="ftr" sz="quarter" idx="15"/>
          </p:nvPr>
        </p:nvSpPr>
        <p:spPr/>
        <p:txBody>
          <a:bodyPr/>
          <a:lstStyle/>
          <a:p>
            <a:endParaRPr lang="en-US"/>
          </a:p>
        </p:txBody>
      </p:sp>
      <p:sp>
        <p:nvSpPr>
          <p:cNvPr id="11" name="Slide Number Placeholder 10">
            <a:extLst>
              <a:ext uri="{FF2B5EF4-FFF2-40B4-BE49-F238E27FC236}">
                <a16:creationId xmlns:a16="http://schemas.microsoft.com/office/drawing/2014/main" id="{B0516EFF-E43A-4601-82A3-78911979C24E}"/>
              </a:ext>
            </a:extLst>
          </p:cNvPr>
          <p:cNvSpPr>
            <a:spLocks noGrp="1"/>
          </p:cNvSpPr>
          <p:nvPr>
            <p:ph type="sldNum" sz="quarter" idx="16"/>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138833348"/>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Photo left, quote right APG-red">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CE5368"/>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endParaRPr lang="en-US"/>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0" name="Title 1">
            <a:extLst>
              <a:ext uri="{FF2B5EF4-FFF2-40B4-BE49-F238E27FC236}">
                <a16:creationId xmlns:a16="http://schemas.microsoft.com/office/drawing/2014/main" id="{BBBC13AF-670D-45BB-B0D2-B45869512383}"/>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4200">
                <a:solidFill>
                  <a:srgbClr val="CE5368"/>
                </a:solidFill>
              </a:rPr>
              <a:t>“</a:t>
            </a:r>
          </a:p>
        </p:txBody>
      </p:sp>
    </p:spTree>
    <p:extLst>
      <p:ext uri="{BB962C8B-B14F-4D97-AF65-F5344CB8AC3E}">
        <p14:creationId xmlns:p14="http://schemas.microsoft.com/office/powerpoint/2010/main" val="986776473"/>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Photo left, quote right APG-aqua text color">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109FC6"/>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endParaRPr lang="en-US"/>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0" name="Title 1">
            <a:extLst>
              <a:ext uri="{FF2B5EF4-FFF2-40B4-BE49-F238E27FC236}">
                <a16:creationId xmlns:a16="http://schemas.microsoft.com/office/drawing/2014/main" id="{70B01779-E097-4AD5-9155-B8DD252DCCE1}"/>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4200">
                <a:solidFill>
                  <a:srgbClr val="109FC6"/>
                </a:solidFill>
              </a:rPr>
              <a:t>“</a:t>
            </a:r>
          </a:p>
        </p:txBody>
      </p:sp>
    </p:spTree>
    <p:extLst>
      <p:ext uri="{BB962C8B-B14F-4D97-AF65-F5344CB8AC3E}">
        <p14:creationId xmlns:p14="http://schemas.microsoft.com/office/powerpoint/2010/main" val="1719173263"/>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6C314E-38E5-48F1-8181-AAD42AF6279D}"/>
              </a:ext>
            </a:extLst>
          </p:cNvPr>
          <p:cNvSpPr>
            <a:spLocks noGrp="1"/>
          </p:cNvSpPr>
          <p:nvPr>
            <p:ph type="title"/>
          </p:nvPr>
        </p:nvSpPr>
        <p:spPr/>
        <p:txBody>
          <a:bodyPr/>
          <a:lstStyle/>
          <a:p>
            <a:r>
              <a:rPr lang="en-US"/>
              <a:t>Klik om stijl te bewerken</a:t>
            </a:r>
          </a:p>
        </p:txBody>
      </p:sp>
      <p:sp>
        <p:nvSpPr>
          <p:cNvPr id="3" name="Content Placeholder 2">
            <a:extLst>
              <a:ext uri="{FF2B5EF4-FFF2-40B4-BE49-F238E27FC236}">
                <a16:creationId xmlns:a16="http://schemas.microsoft.com/office/drawing/2014/main" id="{17EDA70D-4910-4558-A8B6-445946D59ECC}"/>
              </a:ext>
            </a:extLst>
          </p:cNvPr>
          <p:cNvSpPr>
            <a:spLocks noGrp="1"/>
          </p:cNvSpPr>
          <p:nvPr>
            <p:ph idx="1"/>
          </p:nvPr>
        </p:nvSpPr>
        <p:spPr>
          <a:xfrm>
            <a:off x="609600" y="2117558"/>
            <a:ext cx="10591200" cy="3978000"/>
          </a:xfrm>
        </p:spPr>
        <p:txBody>
          <a:bodyPr numCol="2" spcCol="381000"/>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Date Placeholder 3">
            <a:extLst>
              <a:ext uri="{FF2B5EF4-FFF2-40B4-BE49-F238E27FC236}">
                <a16:creationId xmlns:a16="http://schemas.microsoft.com/office/drawing/2014/main" id="{2F198317-B000-466F-AFED-8A1CD305F1D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F3FD6E0-878F-4641-8D64-2B63EA057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65DCD-F986-472B-BA84-F4EEB568B4D6}"/>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16914821"/>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Photo left, quote right APG-yellow text color">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DFAE4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endParaRPr lang="en-US"/>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0" name="Title 1">
            <a:extLst>
              <a:ext uri="{FF2B5EF4-FFF2-40B4-BE49-F238E27FC236}">
                <a16:creationId xmlns:a16="http://schemas.microsoft.com/office/drawing/2014/main" id="{E6E4BB29-9F20-4233-B708-F6131FC71499}"/>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4200">
                <a:solidFill>
                  <a:srgbClr val="DFAE41"/>
                </a:solidFill>
              </a:rPr>
              <a:t>“</a:t>
            </a:r>
          </a:p>
        </p:txBody>
      </p:sp>
    </p:spTree>
    <p:extLst>
      <p:ext uri="{BB962C8B-B14F-4D97-AF65-F5344CB8AC3E}">
        <p14:creationId xmlns:p14="http://schemas.microsoft.com/office/powerpoint/2010/main" val="2162214607"/>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A8CAE7-86F9-4CF0-8A8B-37E8E3981F1C}"/>
              </a:ext>
            </a:extLst>
          </p:cNvPr>
          <p:cNvSpPr>
            <a:spLocks noGrp="1"/>
          </p:cNvSpPr>
          <p:nvPr>
            <p:ph type="title"/>
          </p:nvPr>
        </p:nvSpPr>
        <p:spPr/>
        <p:txBody>
          <a:bodyPr/>
          <a:lstStyle/>
          <a:p>
            <a:r>
              <a:rPr lang="en-US"/>
              <a:t>Klik om stijl te bewerken</a:t>
            </a:r>
          </a:p>
        </p:txBody>
      </p:sp>
      <p:sp>
        <p:nvSpPr>
          <p:cNvPr id="2" name="Date Placeholder 1">
            <a:extLst>
              <a:ext uri="{FF2B5EF4-FFF2-40B4-BE49-F238E27FC236}">
                <a16:creationId xmlns:a16="http://schemas.microsoft.com/office/drawing/2014/main" id="{79A55DC8-E238-4285-8FED-8172B7174BC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4FFB7CD-344C-41FD-8F76-6C5A37AA4F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C636A6-9BA3-4B8D-A94F-EF6F17533B4E}"/>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1313208856"/>
      </p:ext>
    </p:extLst>
  </p:cSld>
  <p:clrMapOvr>
    <a:masterClrMapping/>
  </p:clrMapOvr>
  <p:hf sldNum="0" hdr="0" ftr="0" dt="0"/>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9AB5DD-E31D-4833-8754-4C2C774C32A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6A08315-E753-4562-9A8B-0FEF0C869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6666FF-BD80-412E-BC81-91DCCFA5410F}"/>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445622429"/>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cSld name="Foto links, citaat rechts tekstkleur APG-blauw">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2E318F"/>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AEE0D704-A25B-4D50-BFD2-F4DCA8012A54}"/>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2E318F"/>
                </a:solidFill>
              </a:rPr>
              <a:t>“</a:t>
            </a:r>
          </a:p>
        </p:txBody>
      </p:sp>
      <p:sp>
        <p:nvSpPr>
          <p:cNvPr id="7" name="Date Placeholder 6">
            <a:extLst>
              <a:ext uri="{FF2B5EF4-FFF2-40B4-BE49-F238E27FC236}">
                <a16:creationId xmlns:a16="http://schemas.microsoft.com/office/drawing/2014/main" id="{B803CB9F-E35F-47D9-85A5-5005DE5888A3}"/>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8F958DEF-F09B-4CB3-A010-F0585BD77C42}"/>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B0516EFF-E43A-4601-82A3-78911979C24E}"/>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676819980"/>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p:cSld name="Tekst links, foto rechts">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nl-NL"/>
              <a:t>Klik om stijl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r>
              <a:rPr lang="nl-NL"/>
              <a:t>3 november 2022</a:t>
            </a:r>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32587523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Foto links, tekst rech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4524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nl-NL"/>
              <a:t>Klik om stijl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fld id="{B7987E35-54BE-4718-AA5C-8DCF48E80576}" type="datetime4">
              <a:rPr lang="en-US" smtClean="0"/>
              <a:t>January 30, 2025</a:t>
            </a:fld>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Tree>
    <p:extLst>
      <p:ext uri="{BB962C8B-B14F-4D97-AF65-F5344CB8AC3E}">
        <p14:creationId xmlns:p14="http://schemas.microsoft.com/office/powerpoint/2010/main" val="37616438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Cover page with sub-heading below">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7714-D396-4EFB-992B-72A5C8CEF5C3}"/>
              </a:ext>
            </a:extLst>
          </p:cNvPr>
          <p:cNvSpPr>
            <a:spLocks noGrp="1"/>
          </p:cNvSpPr>
          <p:nvPr>
            <p:ph type="ctrTitle"/>
          </p:nvPr>
        </p:nvSpPr>
        <p:spPr>
          <a:xfrm>
            <a:off x="609600" y="762000"/>
            <a:ext cx="5130000" cy="2160000"/>
          </a:xfrm>
        </p:spPr>
        <p:txBody>
          <a:bodyPr wrap="square" bIns="0" anchor="t" anchorCtr="0">
            <a:noAutofit/>
          </a:bodyPr>
          <a:lstStyle>
            <a:lvl1pPr algn="l">
              <a:defRPr sz="4200"/>
            </a:lvl1pPr>
          </a:lstStyle>
          <a:p>
            <a:r>
              <a:rPr lang="en-US"/>
              <a:t>Klik om stijl te bewerken</a:t>
            </a:r>
          </a:p>
        </p:txBody>
      </p:sp>
      <p:sp>
        <p:nvSpPr>
          <p:cNvPr id="3" name="Subtitle 2">
            <a:extLst>
              <a:ext uri="{FF2B5EF4-FFF2-40B4-BE49-F238E27FC236}">
                <a16:creationId xmlns:a16="http://schemas.microsoft.com/office/drawing/2014/main" id="{50391799-8938-4AE5-9CF2-C7797251BABC}"/>
              </a:ext>
            </a:extLst>
          </p:cNvPr>
          <p:cNvSpPr>
            <a:spLocks noGrp="1"/>
          </p:cNvSpPr>
          <p:nvPr>
            <p:ph type="subTitle" idx="1"/>
          </p:nvPr>
        </p:nvSpPr>
        <p:spPr>
          <a:xfrm>
            <a:off x="609600" y="3048000"/>
            <a:ext cx="5130000" cy="457200"/>
          </a:xfrm>
        </p:spPr>
        <p:txBody>
          <a:bodyPr wrap="square" anchor="t" anchorCtr="0">
            <a:noAutofit/>
          </a:bodyPr>
          <a:lstStyle>
            <a:lvl1pPr marL="0" indent="0" algn="l">
              <a:spcBef>
                <a:spcPts val="0"/>
              </a:spcBef>
              <a:buNone/>
              <a:defRPr sz="1800" b="1">
                <a:solidFill>
                  <a:srgbClr val="109FC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Klikken om de ondertitelstijl van het model te bewerken</a:t>
            </a:r>
          </a:p>
        </p:txBody>
      </p:sp>
      <p:sp>
        <p:nvSpPr>
          <p:cNvPr id="31" name="Naam/Name 3">
            <a:extLst>
              <a:ext uri="{FF2B5EF4-FFF2-40B4-BE49-F238E27FC236}">
                <a16:creationId xmlns:a16="http://schemas.microsoft.com/office/drawing/2014/main" id="{34130006-7845-4C42-A49F-4AD6687C1900}"/>
              </a:ext>
            </a:extLst>
          </p:cNvPr>
          <p:cNvSpPr>
            <a:spLocks noGrp="1"/>
          </p:cNvSpPr>
          <p:nvPr>
            <p:ph type="body" sz="quarter" idx="10"/>
          </p:nvPr>
        </p:nvSpPr>
        <p:spPr>
          <a:xfrm>
            <a:off x="609600" y="4105275"/>
            <a:ext cx="5129999" cy="553998"/>
          </a:xfrm>
        </p:spPr>
        <p:txBody>
          <a:bodyPr anchor="b" anchorCtr="0">
            <a:noAutofit/>
          </a:bodyPr>
          <a:lstStyle>
            <a:lvl1pPr marL="0" indent="0">
              <a:spcBef>
                <a:spcPts val="0"/>
              </a:spcBef>
              <a:buFont typeface="Arial" panose="020B0604020202020204" pitchFamily="34" charset="0"/>
              <a:buChar char="​"/>
              <a:defRPr sz="1800" b="1">
                <a:solidFill>
                  <a:schemeClr val="tx1"/>
                </a:solidFill>
              </a:defRPr>
            </a:lvl1pPr>
            <a:lvl2pPr marL="0" indent="0">
              <a:spcBef>
                <a:spcPts val="0"/>
              </a:spcBef>
              <a:buFont typeface="Arial" panose="020B0604020202020204" pitchFamily="34" charset="0"/>
              <a:buChar char="​"/>
              <a:defRPr sz="18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33" name="Picture Placeholder 4">
            <a:extLst>
              <a:ext uri="{FF2B5EF4-FFF2-40B4-BE49-F238E27FC236}">
                <a16:creationId xmlns:a16="http://schemas.microsoft.com/office/drawing/2014/main" id="{2C8E45E2-66E7-4CFF-B054-68437268C95E}"/>
              </a:ext>
              <a:ext uri="{C183D7F6-B498-43B3-948B-1728B52AA6E4}">
                <adec:decorative xmlns:adec="http://schemas.microsoft.com/office/drawing/2017/decorative" val="1"/>
              </a:ext>
            </a:extLst>
          </p:cNvPr>
          <p:cNvSpPr>
            <a:spLocks noGrp="1"/>
          </p:cNvSpPr>
          <p:nvPr>
            <p:ph type="pic" sz="quarter" idx="11"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2" name="footer_title_bg">
            <a:extLst>
              <a:ext uri="{FF2B5EF4-FFF2-40B4-BE49-F238E27FC236}">
                <a16:creationId xmlns:a16="http://schemas.microsoft.com/office/drawing/2014/main" id="{1E7CCD3A-1820-43C2-BF01-7F01992BC9BD}"/>
              </a:ext>
              <a:ext uri="{C183D7F6-B498-43B3-948B-1728B52AA6E4}">
                <adec:decorative xmlns:adec="http://schemas.microsoft.com/office/drawing/2017/decorative" val="1"/>
              </a:ext>
            </a:extLst>
          </p:cNvPr>
          <p:cNvSpPr/>
          <p:nvPr/>
        </p:nvSpPr>
        <p:spPr bwMode="white">
          <a:xfrm>
            <a:off x="1" y="6248400"/>
            <a:ext cx="11582399"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Logo">
            <a:extLst>
              <a:ext uri="{FF2B5EF4-FFF2-40B4-BE49-F238E27FC236}">
                <a16:creationId xmlns:a16="http://schemas.microsoft.com/office/drawing/2014/main" id="{3DFFABBE-529B-40A3-A4A3-FE9C7EA5781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176" y="6111409"/>
            <a:ext cx="1634871" cy="746591"/>
          </a:xfrm>
          <a:prstGeom prst="rect">
            <a:avLst/>
          </a:prstGeom>
        </p:spPr>
      </p:pic>
      <p:sp>
        <p:nvSpPr>
          <p:cNvPr id="15" name="Start">
            <a:extLst>
              <a:ext uri="{FF2B5EF4-FFF2-40B4-BE49-F238E27FC236}">
                <a16:creationId xmlns:a16="http://schemas.microsoft.com/office/drawing/2014/main" id="{91F1AB70-BC8A-4554-A163-10C584EF596E}"/>
              </a:ext>
              <a:ext uri="{C183D7F6-B498-43B3-948B-1728B52AA6E4}">
                <adec:decorative xmlns:adec="http://schemas.microsoft.com/office/drawing/2017/decorative" val="1"/>
              </a:ext>
            </a:extLst>
          </p:cNvPr>
          <p:cNvSpPr txBox="1">
            <a:spLocks/>
          </p:cNvSpPr>
          <p:nvPr/>
        </p:nvSpPr>
        <p:spPr>
          <a:xfrm>
            <a:off x="10849265" y="6389771"/>
            <a:ext cx="664107" cy="270000"/>
          </a:xfrm>
          <a:prstGeom prst="rect">
            <a:avLst/>
          </a:prstGeom>
        </p:spPr>
        <p:txBody>
          <a:bodyPr vert="horz" wrap="square" lIns="0" tIns="0" rIns="0" bIns="0" rtlCol="0" anchor="ctr"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r">
              <a:lnSpc>
                <a:spcPct val="85000"/>
              </a:lnSpc>
            </a:pPr>
            <a:r>
              <a:rPr lang="en-US" sz="1200" b="0" kern="100" spc="-10">
                <a:solidFill>
                  <a:srgbClr val="333333"/>
                </a:solidFill>
              </a:rPr>
              <a:t>Start</a:t>
            </a:r>
          </a:p>
        </p:txBody>
      </p:sp>
      <p:sp>
        <p:nvSpPr>
          <p:cNvPr id="9" name="Date Placeholder 3">
            <a:extLst>
              <a:ext uri="{FF2B5EF4-FFF2-40B4-BE49-F238E27FC236}">
                <a16:creationId xmlns:a16="http://schemas.microsoft.com/office/drawing/2014/main" id="{69B9140C-AC8E-4AA8-9C34-82ECD9103307}"/>
              </a:ext>
            </a:extLst>
          </p:cNvPr>
          <p:cNvSpPr>
            <a:spLocks noGrp="1"/>
          </p:cNvSpPr>
          <p:nvPr>
            <p:ph type="dt" sz="half" idx="12"/>
          </p:nvPr>
        </p:nvSpPr>
        <p:spPr>
          <a:xfrm>
            <a:off x="609600" y="4676400"/>
            <a:ext cx="5129999" cy="276999"/>
          </a:xfrm>
        </p:spPr>
        <p:txBody>
          <a:bodyPr anchor="t" anchorCtr="0">
            <a:noAutofit/>
          </a:bodyPr>
          <a:lstStyle>
            <a:lvl1pPr>
              <a:lnSpc>
                <a:spcPct val="100000"/>
              </a:lnSpc>
              <a:defRPr sz="1800"/>
            </a:lvl1pPr>
          </a:lstStyle>
          <a:p>
            <a:endParaRPr lang="en-US"/>
          </a:p>
        </p:txBody>
      </p:sp>
    </p:spTree>
    <p:extLst>
      <p:ext uri="{BB962C8B-B14F-4D97-AF65-F5344CB8AC3E}">
        <p14:creationId xmlns:p14="http://schemas.microsoft.com/office/powerpoint/2010/main" val="1959464234"/>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Cover page with sub-heading abo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7714-D396-4EFB-992B-72A5C8CEF5C3}"/>
              </a:ext>
            </a:extLst>
          </p:cNvPr>
          <p:cNvSpPr>
            <a:spLocks noGrp="1"/>
          </p:cNvSpPr>
          <p:nvPr>
            <p:ph type="ctrTitle"/>
          </p:nvPr>
        </p:nvSpPr>
        <p:spPr>
          <a:xfrm>
            <a:off x="609600" y="1219200"/>
            <a:ext cx="5130000" cy="2160000"/>
          </a:xfrm>
        </p:spPr>
        <p:txBody>
          <a:bodyPr wrap="square" bIns="0" anchor="t" anchorCtr="0">
            <a:noAutofit/>
          </a:bodyPr>
          <a:lstStyle>
            <a:lvl1pPr algn="l">
              <a:defRPr sz="4200"/>
            </a:lvl1pPr>
          </a:lstStyle>
          <a:p>
            <a:r>
              <a:rPr lang="en-US"/>
              <a:t>Klik om stijl te bewerken</a:t>
            </a:r>
          </a:p>
        </p:txBody>
      </p:sp>
      <p:sp>
        <p:nvSpPr>
          <p:cNvPr id="3" name="Subtitle 2">
            <a:extLst>
              <a:ext uri="{FF2B5EF4-FFF2-40B4-BE49-F238E27FC236}">
                <a16:creationId xmlns:a16="http://schemas.microsoft.com/office/drawing/2014/main" id="{50391799-8938-4AE5-9CF2-C7797251BABC}"/>
              </a:ext>
            </a:extLst>
          </p:cNvPr>
          <p:cNvSpPr>
            <a:spLocks noGrp="1"/>
          </p:cNvSpPr>
          <p:nvPr>
            <p:ph type="subTitle" idx="1"/>
          </p:nvPr>
        </p:nvSpPr>
        <p:spPr>
          <a:xfrm>
            <a:off x="609600" y="762000"/>
            <a:ext cx="5130000" cy="457200"/>
          </a:xfrm>
        </p:spPr>
        <p:txBody>
          <a:bodyPr wrap="square" anchor="t" anchorCtr="0">
            <a:noAutofit/>
          </a:bodyPr>
          <a:lstStyle>
            <a:lvl1pPr marL="0" indent="0" algn="l">
              <a:spcBef>
                <a:spcPts val="0"/>
              </a:spcBef>
              <a:buNone/>
              <a:defRPr sz="1800" b="1">
                <a:solidFill>
                  <a:srgbClr val="109FC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Klikken om de ondertitelstijl van het model te bewerken</a:t>
            </a:r>
          </a:p>
        </p:txBody>
      </p:sp>
      <p:sp>
        <p:nvSpPr>
          <p:cNvPr id="31" name="Naam/Name 3">
            <a:extLst>
              <a:ext uri="{FF2B5EF4-FFF2-40B4-BE49-F238E27FC236}">
                <a16:creationId xmlns:a16="http://schemas.microsoft.com/office/drawing/2014/main" id="{34130006-7845-4C42-A49F-4AD6687C1900}"/>
              </a:ext>
            </a:extLst>
          </p:cNvPr>
          <p:cNvSpPr>
            <a:spLocks noGrp="1"/>
          </p:cNvSpPr>
          <p:nvPr>
            <p:ph type="body" sz="quarter" idx="10"/>
          </p:nvPr>
        </p:nvSpPr>
        <p:spPr>
          <a:xfrm>
            <a:off x="609600" y="4105275"/>
            <a:ext cx="5129999" cy="553998"/>
          </a:xfrm>
        </p:spPr>
        <p:txBody>
          <a:bodyPr anchor="b" anchorCtr="0">
            <a:noAutofit/>
          </a:bodyPr>
          <a:lstStyle>
            <a:lvl1pPr marL="0" indent="0">
              <a:spcBef>
                <a:spcPts val="0"/>
              </a:spcBef>
              <a:buFont typeface="Arial" panose="020B0604020202020204" pitchFamily="34" charset="0"/>
              <a:buChar char="​"/>
              <a:defRPr sz="1800" b="1">
                <a:solidFill>
                  <a:schemeClr val="tx1"/>
                </a:solidFill>
              </a:defRPr>
            </a:lvl1pPr>
            <a:lvl2pPr marL="0" indent="0">
              <a:spcBef>
                <a:spcPts val="0"/>
              </a:spcBef>
              <a:buFont typeface="Arial" panose="020B0604020202020204" pitchFamily="34" charset="0"/>
              <a:buChar char="​"/>
              <a:defRPr sz="18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33" name="Picture Placeholder 4">
            <a:extLst>
              <a:ext uri="{FF2B5EF4-FFF2-40B4-BE49-F238E27FC236}">
                <a16:creationId xmlns:a16="http://schemas.microsoft.com/office/drawing/2014/main" id="{2C8E45E2-66E7-4CFF-B054-68437268C95E}"/>
              </a:ext>
              <a:ext uri="{C183D7F6-B498-43B3-948B-1728B52AA6E4}">
                <adec:decorative xmlns:adec="http://schemas.microsoft.com/office/drawing/2017/decorative" val="1"/>
              </a:ext>
            </a:extLst>
          </p:cNvPr>
          <p:cNvSpPr>
            <a:spLocks noGrp="1"/>
          </p:cNvSpPr>
          <p:nvPr>
            <p:ph type="pic" sz="quarter" idx="11"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2" name="footer_title_bg">
            <a:extLst>
              <a:ext uri="{FF2B5EF4-FFF2-40B4-BE49-F238E27FC236}">
                <a16:creationId xmlns:a16="http://schemas.microsoft.com/office/drawing/2014/main" id="{1E7CCD3A-1820-43C2-BF01-7F01992BC9BD}"/>
              </a:ext>
              <a:ext uri="{C183D7F6-B498-43B3-948B-1728B52AA6E4}">
                <adec:decorative xmlns:adec="http://schemas.microsoft.com/office/drawing/2017/decorative" val="1"/>
              </a:ext>
            </a:extLst>
          </p:cNvPr>
          <p:cNvSpPr/>
          <p:nvPr/>
        </p:nvSpPr>
        <p:spPr bwMode="white">
          <a:xfrm>
            <a:off x="1" y="6248400"/>
            <a:ext cx="11582399"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Logo">
            <a:extLst>
              <a:ext uri="{FF2B5EF4-FFF2-40B4-BE49-F238E27FC236}">
                <a16:creationId xmlns:a16="http://schemas.microsoft.com/office/drawing/2014/main" id="{3DFFABBE-529B-40A3-A4A3-FE9C7EA5781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176" y="6111409"/>
            <a:ext cx="1634871" cy="746591"/>
          </a:xfrm>
          <a:prstGeom prst="rect">
            <a:avLst/>
          </a:prstGeom>
        </p:spPr>
      </p:pic>
      <p:sp>
        <p:nvSpPr>
          <p:cNvPr id="15" name="Start">
            <a:extLst>
              <a:ext uri="{FF2B5EF4-FFF2-40B4-BE49-F238E27FC236}">
                <a16:creationId xmlns:a16="http://schemas.microsoft.com/office/drawing/2014/main" id="{91F1AB70-BC8A-4554-A163-10C584EF596E}"/>
              </a:ext>
              <a:ext uri="{C183D7F6-B498-43B3-948B-1728B52AA6E4}">
                <adec:decorative xmlns:adec="http://schemas.microsoft.com/office/drawing/2017/decorative" val="1"/>
              </a:ext>
            </a:extLst>
          </p:cNvPr>
          <p:cNvSpPr txBox="1">
            <a:spLocks/>
          </p:cNvSpPr>
          <p:nvPr/>
        </p:nvSpPr>
        <p:spPr>
          <a:xfrm>
            <a:off x="10849265" y="6389771"/>
            <a:ext cx="664107" cy="270000"/>
          </a:xfrm>
          <a:prstGeom prst="rect">
            <a:avLst/>
          </a:prstGeom>
        </p:spPr>
        <p:txBody>
          <a:bodyPr vert="horz" wrap="square" lIns="0" tIns="0" rIns="0" bIns="0" rtlCol="0" anchor="ctr"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r">
              <a:lnSpc>
                <a:spcPct val="85000"/>
              </a:lnSpc>
            </a:pPr>
            <a:r>
              <a:rPr lang="en-US" sz="1200" b="0" kern="100" spc="-10">
                <a:solidFill>
                  <a:srgbClr val="333333"/>
                </a:solidFill>
              </a:rPr>
              <a:t>Start</a:t>
            </a:r>
          </a:p>
        </p:txBody>
      </p:sp>
      <p:sp>
        <p:nvSpPr>
          <p:cNvPr id="9" name="Date Placeholder 3">
            <a:extLst>
              <a:ext uri="{FF2B5EF4-FFF2-40B4-BE49-F238E27FC236}">
                <a16:creationId xmlns:a16="http://schemas.microsoft.com/office/drawing/2014/main" id="{2E06BFAC-D72E-41D2-AF87-2EA08A437419}"/>
              </a:ext>
            </a:extLst>
          </p:cNvPr>
          <p:cNvSpPr>
            <a:spLocks noGrp="1"/>
          </p:cNvSpPr>
          <p:nvPr>
            <p:ph type="dt" sz="half" idx="12"/>
          </p:nvPr>
        </p:nvSpPr>
        <p:spPr>
          <a:xfrm>
            <a:off x="609600" y="4674604"/>
            <a:ext cx="5129999" cy="276999"/>
          </a:xfrm>
        </p:spPr>
        <p:txBody>
          <a:bodyPr anchor="t" anchorCtr="0">
            <a:noAutofit/>
          </a:bodyPr>
          <a:lstStyle>
            <a:lvl1pPr>
              <a:lnSpc>
                <a:spcPct val="100000"/>
              </a:lnSpc>
              <a:defRPr sz="1800"/>
            </a:lvl1pPr>
          </a:lstStyle>
          <a:p>
            <a:endParaRPr lang="en-US"/>
          </a:p>
        </p:txBody>
      </p:sp>
    </p:spTree>
    <p:extLst>
      <p:ext uri="{BB962C8B-B14F-4D97-AF65-F5344CB8AC3E}">
        <p14:creationId xmlns:p14="http://schemas.microsoft.com/office/powerpoint/2010/main" val="3556220991"/>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ext covering entire pag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6C314E-38E5-48F1-8181-AAD42AF6279D}"/>
              </a:ext>
            </a:extLst>
          </p:cNvPr>
          <p:cNvSpPr>
            <a:spLocks noGrp="1"/>
          </p:cNvSpPr>
          <p:nvPr>
            <p:ph type="title"/>
          </p:nvPr>
        </p:nvSpPr>
        <p:spPr/>
        <p:txBody>
          <a:bodyPr/>
          <a:lstStyle/>
          <a:p>
            <a:r>
              <a:rPr lang="en-US"/>
              <a:t>Klik om stijl te bewerken</a:t>
            </a:r>
          </a:p>
        </p:txBody>
      </p:sp>
      <p:sp>
        <p:nvSpPr>
          <p:cNvPr id="3" name="Content Placeholder 2">
            <a:extLst>
              <a:ext uri="{FF2B5EF4-FFF2-40B4-BE49-F238E27FC236}">
                <a16:creationId xmlns:a16="http://schemas.microsoft.com/office/drawing/2014/main" id="{17EDA70D-4910-4558-A8B6-445946D59ECC}"/>
              </a:ext>
            </a:extLst>
          </p:cNvPr>
          <p:cNvSpPr>
            <a:spLocks noGrp="1"/>
          </p:cNvSpPr>
          <p:nvPr>
            <p:ph idx="1"/>
          </p:nvPr>
        </p:nvSpPr>
        <p:spPr>
          <a:xfrm>
            <a:off x="609600" y="2117558"/>
            <a:ext cx="7920000" cy="39780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Date Placeholder 3">
            <a:extLst>
              <a:ext uri="{FF2B5EF4-FFF2-40B4-BE49-F238E27FC236}">
                <a16:creationId xmlns:a16="http://schemas.microsoft.com/office/drawing/2014/main" id="{2F198317-B000-466F-AFED-8A1CD305F1D8}"/>
              </a:ext>
              <a:ext uri="{C183D7F6-B498-43B3-948B-1728B52AA6E4}">
                <adec:decorative xmlns:adec="http://schemas.microsoft.com/office/drawing/2017/decorative" val="1"/>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F3FD6E0-878F-4641-8D64-2B63EA057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65DCD-F986-472B-BA84-F4EEB568B4D6}"/>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430009429"/>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wo columns tex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6C314E-38E5-48F1-8181-AAD42AF6279D}"/>
              </a:ext>
            </a:extLst>
          </p:cNvPr>
          <p:cNvSpPr>
            <a:spLocks noGrp="1"/>
          </p:cNvSpPr>
          <p:nvPr>
            <p:ph type="title"/>
          </p:nvPr>
        </p:nvSpPr>
        <p:spPr/>
        <p:txBody>
          <a:bodyPr/>
          <a:lstStyle/>
          <a:p>
            <a:r>
              <a:rPr lang="en-US"/>
              <a:t>Klik om stijl te bewerken</a:t>
            </a:r>
          </a:p>
        </p:txBody>
      </p:sp>
      <p:sp>
        <p:nvSpPr>
          <p:cNvPr id="3" name="Content Placeholder 2">
            <a:extLst>
              <a:ext uri="{FF2B5EF4-FFF2-40B4-BE49-F238E27FC236}">
                <a16:creationId xmlns:a16="http://schemas.microsoft.com/office/drawing/2014/main" id="{17EDA70D-4910-4558-A8B6-445946D59ECC}"/>
              </a:ext>
            </a:extLst>
          </p:cNvPr>
          <p:cNvSpPr>
            <a:spLocks noGrp="1"/>
          </p:cNvSpPr>
          <p:nvPr>
            <p:ph idx="1"/>
          </p:nvPr>
        </p:nvSpPr>
        <p:spPr>
          <a:xfrm>
            <a:off x="609600" y="2117558"/>
            <a:ext cx="10591200" cy="3978000"/>
          </a:xfrm>
        </p:spPr>
        <p:txBody>
          <a:bodyPr numCol="2" spcCol="381000"/>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Date Placeholder 3">
            <a:extLst>
              <a:ext uri="{FF2B5EF4-FFF2-40B4-BE49-F238E27FC236}">
                <a16:creationId xmlns:a16="http://schemas.microsoft.com/office/drawing/2014/main" id="{2F198317-B000-466F-AFED-8A1CD305F1D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5F3FD6E0-878F-4641-8D64-2B63EA057F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E65DCD-F986-472B-BA84-F4EEB568B4D6}"/>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16914821"/>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in two column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10972800" cy="1191600"/>
          </a:xfrm>
        </p:spPr>
        <p:txBody>
          <a:bodyPr/>
          <a:lstStyle/>
          <a:p>
            <a:r>
              <a:rPr lang="en-US"/>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17558"/>
            <a:ext cx="5148000" cy="39780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Content Placeholder 3">
            <a:extLst>
              <a:ext uri="{FF2B5EF4-FFF2-40B4-BE49-F238E27FC236}">
                <a16:creationId xmlns:a16="http://schemas.microsoft.com/office/drawing/2014/main" id="{956CFFEE-D103-449B-ABE1-49DEE47C3B62}"/>
              </a:ext>
            </a:extLst>
          </p:cNvPr>
          <p:cNvSpPr>
            <a:spLocks noGrp="1"/>
          </p:cNvSpPr>
          <p:nvPr>
            <p:ph sz="half" idx="2"/>
          </p:nvPr>
        </p:nvSpPr>
        <p:spPr>
          <a:xfrm>
            <a:off x="6096000" y="2117558"/>
            <a:ext cx="5310000" cy="39780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7" name="Date Placeholder 4">
            <a:extLst>
              <a:ext uri="{FF2B5EF4-FFF2-40B4-BE49-F238E27FC236}">
                <a16:creationId xmlns:a16="http://schemas.microsoft.com/office/drawing/2014/main" id="{3DD12B22-CD5A-4B82-B39B-711C4892A553}"/>
              </a:ext>
            </a:extLst>
          </p:cNvPr>
          <p:cNvSpPr>
            <a:spLocks noGrp="1"/>
          </p:cNvSpPr>
          <p:nvPr>
            <p:ph type="dt" sz="half" idx="10"/>
          </p:nvPr>
        </p:nvSpPr>
        <p:spPr/>
        <p:txBody>
          <a:bodyPr/>
          <a:lstStyle/>
          <a:p>
            <a:endParaRPr lang="en-US"/>
          </a:p>
        </p:txBody>
      </p:sp>
      <p:sp>
        <p:nvSpPr>
          <p:cNvPr id="9" name="Footer Placeholder 5">
            <a:extLst>
              <a:ext uri="{FF2B5EF4-FFF2-40B4-BE49-F238E27FC236}">
                <a16:creationId xmlns:a16="http://schemas.microsoft.com/office/drawing/2014/main" id="{AE8F32CF-A27F-4C2B-9736-A8D8C3C0353F}"/>
              </a:ext>
            </a:extLst>
          </p:cNvPr>
          <p:cNvSpPr>
            <a:spLocks noGrp="1"/>
          </p:cNvSpPr>
          <p:nvPr>
            <p:ph type="ftr" sz="quarter" idx="11"/>
          </p:nvPr>
        </p:nvSpPr>
        <p:spPr/>
        <p:txBody>
          <a:bodyPr/>
          <a:lstStyle/>
          <a:p>
            <a:endParaRPr lang="en-US"/>
          </a:p>
        </p:txBody>
      </p:sp>
      <p:sp>
        <p:nvSpPr>
          <p:cNvPr id="10" name="Slide Number Placeholder 6">
            <a:extLst>
              <a:ext uri="{FF2B5EF4-FFF2-40B4-BE49-F238E27FC236}">
                <a16:creationId xmlns:a16="http://schemas.microsoft.com/office/drawing/2014/main" id="{C0E94A46-B3D4-4581-B940-A04FD3346A64}"/>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74174766"/>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ext in two columns">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10972800" cy="1191600"/>
          </a:xfrm>
        </p:spPr>
        <p:txBody>
          <a:bodyPr/>
          <a:lstStyle/>
          <a:p>
            <a:r>
              <a:rPr lang="en-US"/>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17558"/>
            <a:ext cx="5148000" cy="39780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Content Placeholder 3">
            <a:extLst>
              <a:ext uri="{FF2B5EF4-FFF2-40B4-BE49-F238E27FC236}">
                <a16:creationId xmlns:a16="http://schemas.microsoft.com/office/drawing/2014/main" id="{956CFFEE-D103-449B-ABE1-49DEE47C3B62}"/>
              </a:ext>
            </a:extLst>
          </p:cNvPr>
          <p:cNvSpPr>
            <a:spLocks noGrp="1"/>
          </p:cNvSpPr>
          <p:nvPr>
            <p:ph sz="half" idx="2"/>
          </p:nvPr>
        </p:nvSpPr>
        <p:spPr>
          <a:xfrm>
            <a:off x="6096000" y="2117558"/>
            <a:ext cx="5310000" cy="39780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7" name="Date Placeholder 4">
            <a:extLst>
              <a:ext uri="{FF2B5EF4-FFF2-40B4-BE49-F238E27FC236}">
                <a16:creationId xmlns:a16="http://schemas.microsoft.com/office/drawing/2014/main" id="{3DD12B22-CD5A-4B82-B39B-711C4892A553}"/>
              </a:ext>
            </a:extLst>
          </p:cNvPr>
          <p:cNvSpPr>
            <a:spLocks noGrp="1"/>
          </p:cNvSpPr>
          <p:nvPr>
            <p:ph type="dt" sz="half" idx="10"/>
          </p:nvPr>
        </p:nvSpPr>
        <p:spPr/>
        <p:txBody>
          <a:bodyPr/>
          <a:lstStyle/>
          <a:p>
            <a:endParaRPr lang="en-US"/>
          </a:p>
        </p:txBody>
      </p:sp>
      <p:sp>
        <p:nvSpPr>
          <p:cNvPr id="9" name="Footer Placeholder 5">
            <a:extLst>
              <a:ext uri="{FF2B5EF4-FFF2-40B4-BE49-F238E27FC236}">
                <a16:creationId xmlns:a16="http://schemas.microsoft.com/office/drawing/2014/main" id="{AE8F32CF-A27F-4C2B-9736-A8D8C3C0353F}"/>
              </a:ext>
            </a:extLst>
          </p:cNvPr>
          <p:cNvSpPr>
            <a:spLocks noGrp="1"/>
          </p:cNvSpPr>
          <p:nvPr>
            <p:ph type="ftr" sz="quarter" idx="11"/>
          </p:nvPr>
        </p:nvSpPr>
        <p:spPr/>
        <p:txBody>
          <a:bodyPr/>
          <a:lstStyle/>
          <a:p>
            <a:endParaRPr lang="en-US"/>
          </a:p>
        </p:txBody>
      </p:sp>
      <p:sp>
        <p:nvSpPr>
          <p:cNvPr id="10" name="Slide Number Placeholder 6">
            <a:extLst>
              <a:ext uri="{FF2B5EF4-FFF2-40B4-BE49-F238E27FC236}">
                <a16:creationId xmlns:a16="http://schemas.microsoft.com/office/drawing/2014/main" id="{C0E94A46-B3D4-4581-B940-A04FD3346A64}"/>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74174766"/>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Photo covering entire page with short text/title">
    <p:bg>
      <p:bgPr>
        <a:solidFill>
          <a:srgbClr val="F2F0EB"/>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4D54BB71-0D51-45A4-909C-6969A2035B9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248400"/>
          </a:xfrm>
          <a:solidFill>
            <a:schemeClr val="bg1">
              <a:lumMod val="8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681405"/>
          </a:xfrm>
        </p:spPr>
        <p:txBody>
          <a:bodyPr wrap="square" anchor="t" anchorCtr="0">
            <a:sp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Date Placeholder 2">
            <a:extLst>
              <a:ext uri="{FF2B5EF4-FFF2-40B4-BE49-F238E27FC236}">
                <a16:creationId xmlns:a16="http://schemas.microsoft.com/office/drawing/2014/main" id="{3B49A963-9573-4326-AD75-EB176D5E3299}"/>
              </a:ext>
            </a:extLst>
          </p:cNvPr>
          <p:cNvSpPr>
            <a:spLocks noGrp="1"/>
          </p:cNvSpPr>
          <p:nvPr>
            <p:ph type="dt" sz="half" idx="14"/>
          </p:nvPr>
        </p:nvSpPr>
        <p:spPr/>
        <p:txBody>
          <a:bodyPr/>
          <a:lstStyle/>
          <a:p>
            <a:endParaRPr lang="en-US"/>
          </a:p>
        </p:txBody>
      </p:sp>
      <p:sp>
        <p:nvSpPr>
          <p:cNvPr id="8" name="Footer Placeholder 7">
            <a:extLst>
              <a:ext uri="{FF2B5EF4-FFF2-40B4-BE49-F238E27FC236}">
                <a16:creationId xmlns:a16="http://schemas.microsoft.com/office/drawing/2014/main" id="{C75CB876-3490-4003-80C9-82704EAE913E}"/>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243524BF-6CB3-495C-BAF6-AED0D46A0E2F}"/>
              </a:ext>
            </a:extLst>
          </p:cNvPr>
          <p:cNvSpPr>
            <a:spLocks noGrp="1"/>
          </p:cNvSpPr>
          <p:nvPr>
            <p:ph type="sldNum" sz="quarter" idx="16"/>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396833940"/>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hort text/title APG-blue with sub-heading above">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9397"/>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7" name="Date Placeholder 6">
            <a:extLst>
              <a:ext uri="{FF2B5EF4-FFF2-40B4-BE49-F238E27FC236}">
                <a16:creationId xmlns:a16="http://schemas.microsoft.com/office/drawing/2014/main" id="{64372013-5790-43F8-9D05-87B90B36DEF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1DC3D8A-1C52-4F56-8B89-755428401B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239FAD-F48C-41AC-9EFA-C3C5C4E2DFC6}"/>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073910177"/>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hort text/title APG-red with sub-heading above">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7" name="Date Placeholder 6">
            <a:extLst>
              <a:ext uri="{FF2B5EF4-FFF2-40B4-BE49-F238E27FC236}">
                <a16:creationId xmlns:a16="http://schemas.microsoft.com/office/drawing/2014/main" id="{C2C12FE5-6039-464A-851A-E122C252E95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6F4D925-EB92-4566-BD76-1584161D0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953711-0809-492A-80B0-864AA9F11586}"/>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889169487"/>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hort text/title APG-aqua with sub-heading above">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7" name="Date Placeholder 6">
            <a:extLst>
              <a:ext uri="{FF2B5EF4-FFF2-40B4-BE49-F238E27FC236}">
                <a16:creationId xmlns:a16="http://schemas.microsoft.com/office/drawing/2014/main" id="{08EE0664-D224-42BD-A619-8529138B753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67F6EBF-84B1-4859-971B-E678E79BB2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87E46B-87B6-4069-93C2-6DF6A922DD5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646907040"/>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hort text/title APG-yellow with sub-heading above">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7" name="Date Placeholder 6">
            <a:extLst>
              <a:ext uri="{FF2B5EF4-FFF2-40B4-BE49-F238E27FC236}">
                <a16:creationId xmlns:a16="http://schemas.microsoft.com/office/drawing/2014/main" id="{5077CE95-C645-4316-80C4-02F3EA8D26D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2E71D890-5F9D-44D6-B9A7-779072B47C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1004F53-EBD6-42E0-B36E-30A9E96F8D65}"/>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1303886966"/>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Photo and short text/title with sub-heading above">
    <p:bg>
      <p:bgPr>
        <a:solidFill>
          <a:srgbClr val="F2F0EB"/>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4D54BB71-0D51-45A4-909C-6969A2035B9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248400"/>
          </a:xfrm>
          <a:solidFill>
            <a:schemeClr val="bg1">
              <a:lumMod val="8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681405"/>
          </a:xfrm>
        </p:spPr>
        <p:txBody>
          <a:bodyPr wrap="square" anchor="t" anchorCtr="0">
            <a:sp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8" name="Date Placeholder 7">
            <a:extLst>
              <a:ext uri="{FF2B5EF4-FFF2-40B4-BE49-F238E27FC236}">
                <a16:creationId xmlns:a16="http://schemas.microsoft.com/office/drawing/2014/main" id="{BBA68842-8A59-4785-99BA-862A4EC91C9C}"/>
              </a:ext>
            </a:extLst>
          </p:cNvPr>
          <p:cNvSpPr>
            <a:spLocks noGrp="1"/>
          </p:cNvSpPr>
          <p:nvPr>
            <p:ph type="dt" sz="half" idx="14"/>
          </p:nvPr>
        </p:nvSpPr>
        <p:spPr/>
        <p:txBody>
          <a:bodyPr/>
          <a:lstStyle/>
          <a:p>
            <a:endParaRPr lang="en-US"/>
          </a:p>
        </p:txBody>
      </p:sp>
      <p:sp>
        <p:nvSpPr>
          <p:cNvPr id="9" name="Footer Placeholder 8">
            <a:extLst>
              <a:ext uri="{FF2B5EF4-FFF2-40B4-BE49-F238E27FC236}">
                <a16:creationId xmlns:a16="http://schemas.microsoft.com/office/drawing/2014/main" id="{032A0629-096E-48D2-9B5D-DFDD7D315735}"/>
              </a:ext>
            </a:extLst>
          </p:cNvPr>
          <p:cNvSpPr>
            <a:spLocks noGrp="1"/>
          </p:cNvSpPr>
          <p:nvPr>
            <p:ph type="ftr" sz="quarter" idx="15"/>
          </p:nvPr>
        </p:nvSpPr>
        <p:spPr/>
        <p:txBody>
          <a:bodyPr/>
          <a:lstStyle/>
          <a:p>
            <a:endParaRPr lang="en-US"/>
          </a:p>
        </p:txBody>
      </p:sp>
      <p:sp>
        <p:nvSpPr>
          <p:cNvPr id="10" name="Slide Number Placeholder 9">
            <a:extLst>
              <a:ext uri="{FF2B5EF4-FFF2-40B4-BE49-F238E27FC236}">
                <a16:creationId xmlns:a16="http://schemas.microsoft.com/office/drawing/2014/main" id="{A07BF9B2-2E32-4AD2-97B0-B2E6790F24DF}"/>
              </a:ext>
            </a:extLst>
          </p:cNvPr>
          <p:cNvSpPr>
            <a:spLocks noGrp="1"/>
          </p:cNvSpPr>
          <p:nvPr>
            <p:ph type="sldNum" sz="quarter" idx="16"/>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1342375753"/>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Quote APG-blue background">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Title 1">
            <a:extLst>
              <a:ext uri="{FF2B5EF4-FFF2-40B4-BE49-F238E27FC236}">
                <a16:creationId xmlns:a16="http://schemas.microsoft.com/office/drawing/2014/main" id="{EEF1649F-2363-4077-AD93-EF1E882878BE}"/>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5400">
                <a:solidFill>
                  <a:schemeClr val="bg1"/>
                </a:solidFill>
              </a:rPr>
              <a:t>“</a:t>
            </a:r>
          </a:p>
        </p:txBody>
      </p:sp>
      <p:sp>
        <p:nvSpPr>
          <p:cNvPr id="7" name="Date Placeholder 6">
            <a:extLst>
              <a:ext uri="{FF2B5EF4-FFF2-40B4-BE49-F238E27FC236}">
                <a16:creationId xmlns:a16="http://schemas.microsoft.com/office/drawing/2014/main" id="{AED27DC2-7EE0-433C-B528-AA6F84EA2A3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41CAF99-77D8-4248-8750-86E9CC059E23}"/>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1A658BAC-D52B-4DBA-A11B-B3A8AC2DA5CD}"/>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213597500"/>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Quote APG-red background">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Title 1">
            <a:extLst>
              <a:ext uri="{FF2B5EF4-FFF2-40B4-BE49-F238E27FC236}">
                <a16:creationId xmlns:a16="http://schemas.microsoft.com/office/drawing/2014/main" id="{37D5C2EA-75EF-4C13-A139-5837C682CB44}"/>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5400">
                <a:solidFill>
                  <a:schemeClr val="bg1"/>
                </a:solidFill>
              </a:rPr>
              <a:t>“</a:t>
            </a:r>
          </a:p>
        </p:txBody>
      </p:sp>
      <p:sp>
        <p:nvSpPr>
          <p:cNvPr id="7" name="Date Placeholder 6">
            <a:extLst>
              <a:ext uri="{FF2B5EF4-FFF2-40B4-BE49-F238E27FC236}">
                <a16:creationId xmlns:a16="http://schemas.microsoft.com/office/drawing/2014/main" id="{C982749D-E92D-4827-8E44-C8D4396C085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1818FDCF-E238-479D-ABA5-E9A0E3020653}"/>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AA2EB96D-A886-4BF3-9B3D-B4604FCC42EC}"/>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548890564"/>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Quote APG-aqua background">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Title 1">
            <a:extLst>
              <a:ext uri="{FF2B5EF4-FFF2-40B4-BE49-F238E27FC236}">
                <a16:creationId xmlns:a16="http://schemas.microsoft.com/office/drawing/2014/main" id="{5581C794-5953-48AE-991C-140216A23270}"/>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5400">
                <a:solidFill>
                  <a:schemeClr val="bg1"/>
                </a:solidFill>
              </a:rPr>
              <a:t>“</a:t>
            </a:r>
          </a:p>
        </p:txBody>
      </p:sp>
      <p:sp>
        <p:nvSpPr>
          <p:cNvPr id="7" name="Date Placeholder 6">
            <a:extLst>
              <a:ext uri="{FF2B5EF4-FFF2-40B4-BE49-F238E27FC236}">
                <a16:creationId xmlns:a16="http://schemas.microsoft.com/office/drawing/2014/main" id="{CB44C863-F588-4349-A9F6-C59874355DF1}"/>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6AE3FD1C-3343-43CC-A450-F2753ECCF1DD}"/>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4D12FFFB-1917-4B23-9609-CA37D44E5E1F}"/>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41425765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hoto covering entire page with short text/title">
    <p:bg>
      <p:bgPr>
        <a:solidFill>
          <a:srgbClr val="F2F0EB"/>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4D54BB71-0D51-45A4-909C-6969A2035B9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248400"/>
          </a:xfrm>
          <a:solidFill>
            <a:schemeClr val="bg1">
              <a:lumMod val="8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681405"/>
          </a:xfrm>
        </p:spPr>
        <p:txBody>
          <a:bodyPr wrap="square" anchor="t" anchorCtr="0">
            <a:sp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Date Placeholder 2">
            <a:extLst>
              <a:ext uri="{FF2B5EF4-FFF2-40B4-BE49-F238E27FC236}">
                <a16:creationId xmlns:a16="http://schemas.microsoft.com/office/drawing/2014/main" id="{3B49A963-9573-4326-AD75-EB176D5E3299}"/>
              </a:ext>
            </a:extLst>
          </p:cNvPr>
          <p:cNvSpPr>
            <a:spLocks noGrp="1"/>
          </p:cNvSpPr>
          <p:nvPr>
            <p:ph type="dt" sz="half" idx="14"/>
          </p:nvPr>
        </p:nvSpPr>
        <p:spPr/>
        <p:txBody>
          <a:bodyPr/>
          <a:lstStyle/>
          <a:p>
            <a:endParaRPr lang="en-US"/>
          </a:p>
        </p:txBody>
      </p:sp>
      <p:sp>
        <p:nvSpPr>
          <p:cNvPr id="8" name="Footer Placeholder 7">
            <a:extLst>
              <a:ext uri="{FF2B5EF4-FFF2-40B4-BE49-F238E27FC236}">
                <a16:creationId xmlns:a16="http://schemas.microsoft.com/office/drawing/2014/main" id="{C75CB876-3490-4003-80C9-82704EAE913E}"/>
              </a:ext>
            </a:extLst>
          </p:cNvPr>
          <p:cNvSpPr>
            <a:spLocks noGrp="1"/>
          </p:cNvSpPr>
          <p:nvPr>
            <p:ph type="ftr" sz="quarter" idx="15"/>
          </p:nvPr>
        </p:nvSpPr>
        <p:spPr/>
        <p:txBody>
          <a:bodyPr/>
          <a:lstStyle/>
          <a:p>
            <a:endParaRPr lang="en-US"/>
          </a:p>
        </p:txBody>
      </p:sp>
      <p:sp>
        <p:nvSpPr>
          <p:cNvPr id="9" name="Slide Number Placeholder 8">
            <a:extLst>
              <a:ext uri="{FF2B5EF4-FFF2-40B4-BE49-F238E27FC236}">
                <a16:creationId xmlns:a16="http://schemas.microsoft.com/office/drawing/2014/main" id="{243524BF-6CB3-495C-BAF6-AED0D46A0E2F}"/>
              </a:ext>
            </a:extLst>
          </p:cNvPr>
          <p:cNvSpPr>
            <a:spLocks noGrp="1"/>
          </p:cNvSpPr>
          <p:nvPr>
            <p:ph type="sldNum" sz="quarter" idx="16"/>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396833940"/>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Quote APG-yellow background">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Title 1">
            <a:extLst>
              <a:ext uri="{FF2B5EF4-FFF2-40B4-BE49-F238E27FC236}">
                <a16:creationId xmlns:a16="http://schemas.microsoft.com/office/drawing/2014/main" id="{C2618457-BE7C-4FA0-A11B-8F049CFF1DEB}"/>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5400">
                <a:solidFill>
                  <a:schemeClr val="bg1"/>
                </a:solidFill>
              </a:rPr>
              <a:t>“</a:t>
            </a:r>
          </a:p>
        </p:txBody>
      </p:sp>
      <p:sp>
        <p:nvSpPr>
          <p:cNvPr id="7" name="Date Placeholder 6">
            <a:extLst>
              <a:ext uri="{FF2B5EF4-FFF2-40B4-BE49-F238E27FC236}">
                <a16:creationId xmlns:a16="http://schemas.microsoft.com/office/drawing/2014/main" id="{7C47D8D3-7FEA-4F5C-9950-B5E3A74EC71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0C7EDE8-8342-40BE-9EE9-6DBB53A6FB55}"/>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A51400C5-CBB4-4787-AB73-6C552AC79E6F}"/>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830418977"/>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Quote text color APG-blue">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2E318F"/>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Title 1">
            <a:extLst>
              <a:ext uri="{FF2B5EF4-FFF2-40B4-BE49-F238E27FC236}">
                <a16:creationId xmlns:a16="http://schemas.microsoft.com/office/drawing/2014/main" id="{000318A6-A2A2-4AB8-9DE0-0AD0064E593B}"/>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5400">
                <a:solidFill>
                  <a:srgbClr val="2E318F"/>
                </a:solidFill>
              </a:rPr>
              <a:t>“</a:t>
            </a:r>
          </a:p>
        </p:txBody>
      </p:sp>
      <p:sp>
        <p:nvSpPr>
          <p:cNvPr id="7" name="Date Placeholder 6">
            <a:extLst>
              <a:ext uri="{FF2B5EF4-FFF2-40B4-BE49-F238E27FC236}">
                <a16:creationId xmlns:a16="http://schemas.microsoft.com/office/drawing/2014/main" id="{313DC777-852B-49A9-83B7-2FBD5A58055A}"/>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34C591B-0262-468B-8A1F-76F76323C3C9}"/>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24062567-1C49-410C-91DD-51BFD123EAE6}"/>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49496362"/>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Quote text color APG-red">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CE5368"/>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Title 1">
            <a:extLst>
              <a:ext uri="{FF2B5EF4-FFF2-40B4-BE49-F238E27FC236}">
                <a16:creationId xmlns:a16="http://schemas.microsoft.com/office/drawing/2014/main" id="{B8150CD2-CAFE-46C4-8F65-CF384D1D22D2}"/>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5400">
                <a:solidFill>
                  <a:srgbClr val="CE5368"/>
                </a:solidFill>
              </a:rPr>
              <a:t>“</a:t>
            </a:r>
          </a:p>
        </p:txBody>
      </p:sp>
      <p:sp>
        <p:nvSpPr>
          <p:cNvPr id="7" name="Date Placeholder 6">
            <a:extLst>
              <a:ext uri="{FF2B5EF4-FFF2-40B4-BE49-F238E27FC236}">
                <a16:creationId xmlns:a16="http://schemas.microsoft.com/office/drawing/2014/main" id="{FE9A8509-02B5-4142-B099-4B87CC5D4A4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FBEA0A57-7D92-4E3F-B421-4FD9DB4FB6E9}"/>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663C9BE7-6D75-48F9-B566-0C6406DBD431}"/>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1420446541"/>
      </p:ext>
    </p:extLst>
  </p:cSld>
  <p:clrMapOvr>
    <a:masterClrMapping/>
  </p:clrMapOvr>
  <p:hf sldNum="0"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Quote text color APG-aqua">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109FC6"/>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Title 1">
            <a:extLst>
              <a:ext uri="{FF2B5EF4-FFF2-40B4-BE49-F238E27FC236}">
                <a16:creationId xmlns:a16="http://schemas.microsoft.com/office/drawing/2014/main" id="{15833073-0C67-4D36-B158-AEF237A3203E}"/>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5400">
                <a:solidFill>
                  <a:srgbClr val="109FC6"/>
                </a:solidFill>
              </a:rPr>
              <a:t>“</a:t>
            </a:r>
          </a:p>
        </p:txBody>
      </p:sp>
      <p:sp>
        <p:nvSpPr>
          <p:cNvPr id="7" name="Date Placeholder 6">
            <a:extLst>
              <a:ext uri="{FF2B5EF4-FFF2-40B4-BE49-F238E27FC236}">
                <a16:creationId xmlns:a16="http://schemas.microsoft.com/office/drawing/2014/main" id="{0D187243-ECC1-4F97-B6A4-91AAE50E912B}"/>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8D2609DE-ECF3-4C7C-8DE6-2BBE97613FE1}"/>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8364797-9DAA-4F3D-ABB0-07C3CEA2B552}"/>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656967024"/>
      </p:ext>
    </p:extLst>
  </p:cSld>
  <p:clrMapOvr>
    <a:masterClrMapping/>
  </p:clrMapOvr>
  <p:hf sldNum="0"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Quote text color APG-yellow">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333500"/>
            <a:ext cx="8354255" cy="2743200"/>
          </a:xfrm>
        </p:spPr>
        <p:txBody>
          <a:bodyPr wrap="square" anchor="t" anchorCtr="0">
            <a:noAutofit/>
          </a:bodyPr>
          <a:lstStyle>
            <a:lvl1pPr>
              <a:lnSpc>
                <a:spcPct val="80000"/>
              </a:lnSpc>
              <a:spcBef>
                <a:spcPts val="0"/>
              </a:spcBef>
              <a:defRPr sz="5400" b="1" kern="100" spc="-90" baseline="0">
                <a:solidFill>
                  <a:srgbClr val="DFAE4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4286882"/>
            <a:ext cx="8354255" cy="20185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Title 1">
            <a:extLst>
              <a:ext uri="{FF2B5EF4-FFF2-40B4-BE49-F238E27FC236}">
                <a16:creationId xmlns:a16="http://schemas.microsoft.com/office/drawing/2014/main" id="{0690F297-FC03-4BE5-8BEF-0C49934AD34A}"/>
              </a:ext>
              <a:ext uri="{C183D7F6-B498-43B3-948B-1728B52AA6E4}">
                <adec:decorative xmlns:adec="http://schemas.microsoft.com/office/drawing/2017/decorative" val="1"/>
              </a:ext>
            </a:extLst>
          </p:cNvPr>
          <p:cNvSpPr txBox="1">
            <a:spLocks/>
          </p:cNvSpPr>
          <p:nvPr userDrawn="1"/>
        </p:nvSpPr>
        <p:spPr>
          <a:xfrm>
            <a:off x="2452370" y="756693"/>
            <a:ext cx="774700" cy="545973"/>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5400">
                <a:solidFill>
                  <a:srgbClr val="DFAE41"/>
                </a:solidFill>
              </a:rPr>
              <a:t>“</a:t>
            </a:r>
          </a:p>
        </p:txBody>
      </p:sp>
      <p:sp>
        <p:nvSpPr>
          <p:cNvPr id="7" name="Date Placeholder 6">
            <a:extLst>
              <a:ext uri="{FF2B5EF4-FFF2-40B4-BE49-F238E27FC236}">
                <a16:creationId xmlns:a16="http://schemas.microsoft.com/office/drawing/2014/main" id="{91F45EDD-E961-41DE-BD29-738A58D87222}"/>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A11FCB75-1238-4FD6-B15A-90CDE9EE7667}"/>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C9CF534-A51C-4F08-901E-A8FC0E31F6CA}"/>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16989611"/>
      </p:ext>
    </p:extLst>
  </p:cSld>
  <p:clrMapOvr>
    <a:masterClrMapping/>
  </p:clrMapOvr>
  <p:hf sldNum="0"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hoto left, text righ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452400" y="2133600"/>
            <a:ext cx="5130000" cy="39624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en-US"/>
              <a:t>Klik om stijl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Tree>
    <p:extLst>
      <p:ext uri="{BB962C8B-B14F-4D97-AF65-F5344CB8AC3E}">
        <p14:creationId xmlns:p14="http://schemas.microsoft.com/office/powerpoint/2010/main" val="3102804416"/>
      </p:ext>
    </p:extLst>
  </p:cSld>
  <p:clrMapOvr>
    <a:masterClrMapping/>
  </p:clrMapOvr>
  <p:hf sldNum="0"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Photo left, diagram with text right">
    <p:bg>
      <p:bgPr>
        <a:solidFill>
          <a:srgbClr val="F2F0EB"/>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en-US"/>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452400" y="2117558"/>
            <a:ext cx="5130000" cy="12240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7" name="Chart Placeholder 6">
            <a:extLst>
              <a:ext uri="{FF2B5EF4-FFF2-40B4-BE49-F238E27FC236}">
                <a16:creationId xmlns:a16="http://schemas.microsoft.com/office/drawing/2014/main" id="{625BB890-094F-48D7-A679-15733A6F79B6}"/>
              </a:ext>
            </a:extLst>
          </p:cNvPr>
          <p:cNvSpPr>
            <a:spLocks noGrp="1"/>
          </p:cNvSpPr>
          <p:nvPr>
            <p:ph type="chart" sz="quarter" idx="14"/>
          </p:nvPr>
        </p:nvSpPr>
        <p:spPr>
          <a:xfrm>
            <a:off x="6452400" y="3352800"/>
            <a:ext cx="5130000" cy="2590800"/>
          </a:xfrm>
        </p:spPr>
        <p:txBody>
          <a:bodyPr/>
          <a:lstStyle/>
          <a:p>
            <a:r>
              <a:rPr lang="en-US"/>
              <a:t>Klik op het pictogram als u een grafiek wilt toevoegen</a:t>
            </a:r>
          </a:p>
        </p:txBody>
      </p:sp>
      <p:sp>
        <p:nvSpPr>
          <p:cNvPr id="10" name="Bron/Source">
            <a:extLst>
              <a:ext uri="{FF2B5EF4-FFF2-40B4-BE49-F238E27FC236}">
                <a16:creationId xmlns:a16="http://schemas.microsoft.com/office/drawing/2014/main" id="{99DF1A3F-81E6-4EA3-8F50-75A7DF30948D}"/>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11" name="Date Placeholder 10">
            <a:extLst>
              <a:ext uri="{FF2B5EF4-FFF2-40B4-BE49-F238E27FC236}">
                <a16:creationId xmlns:a16="http://schemas.microsoft.com/office/drawing/2014/main" id="{1B1DD0AD-0814-4151-88F1-531ABDA7F52B}"/>
              </a:ext>
            </a:extLst>
          </p:cNvPr>
          <p:cNvSpPr>
            <a:spLocks noGrp="1"/>
          </p:cNvSpPr>
          <p:nvPr>
            <p:ph type="dt" sz="half" idx="16"/>
          </p:nvPr>
        </p:nvSpPr>
        <p:spPr/>
        <p:txBody>
          <a:bodyPr/>
          <a:lstStyle/>
          <a:p>
            <a:endParaRPr lang="en-US"/>
          </a:p>
        </p:txBody>
      </p:sp>
      <p:sp>
        <p:nvSpPr>
          <p:cNvPr id="12" name="Footer Placeholder 11">
            <a:extLst>
              <a:ext uri="{FF2B5EF4-FFF2-40B4-BE49-F238E27FC236}">
                <a16:creationId xmlns:a16="http://schemas.microsoft.com/office/drawing/2014/main" id="{2A194030-F752-4AED-8FBB-DC5B0F093711}"/>
              </a:ext>
            </a:extLst>
          </p:cNvPr>
          <p:cNvSpPr>
            <a:spLocks noGrp="1"/>
          </p:cNvSpPr>
          <p:nvPr>
            <p:ph type="ftr" sz="quarter" idx="17"/>
          </p:nvPr>
        </p:nvSpPr>
        <p:spPr/>
        <p:txBody>
          <a:bodyPr/>
          <a:lstStyle/>
          <a:p>
            <a:endParaRPr lang="en-US"/>
          </a:p>
        </p:txBody>
      </p:sp>
      <p:sp>
        <p:nvSpPr>
          <p:cNvPr id="13" name="Slide Number Placeholder 12">
            <a:extLst>
              <a:ext uri="{FF2B5EF4-FFF2-40B4-BE49-F238E27FC236}">
                <a16:creationId xmlns:a16="http://schemas.microsoft.com/office/drawing/2014/main" id="{17B4D7B5-85D2-42AE-8727-6D775FBB148F}"/>
              </a:ext>
            </a:extLst>
          </p:cNvPr>
          <p:cNvSpPr>
            <a:spLocks noGrp="1"/>
          </p:cNvSpPr>
          <p:nvPr>
            <p:ph type="sldNum" sz="quarter" idx="18"/>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4027319734"/>
      </p:ext>
    </p:extLst>
  </p:cSld>
  <p:clrMapOvr>
    <a:masterClrMapping/>
  </p:clrMapOvr>
  <p:hf sldNum="0"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Photo left, diagram right">
    <p:bg>
      <p:bgPr>
        <a:solidFill>
          <a:srgbClr val="F2F0EB"/>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en-US"/>
              <a:t>Klik om stijl te bewerken</a:t>
            </a:r>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7" name="Chart Placeholder 6">
            <a:extLst>
              <a:ext uri="{FF2B5EF4-FFF2-40B4-BE49-F238E27FC236}">
                <a16:creationId xmlns:a16="http://schemas.microsoft.com/office/drawing/2014/main" id="{625BB890-094F-48D7-A679-15733A6F79B6}"/>
              </a:ext>
            </a:extLst>
          </p:cNvPr>
          <p:cNvSpPr>
            <a:spLocks noGrp="1"/>
          </p:cNvSpPr>
          <p:nvPr>
            <p:ph type="chart" sz="quarter" idx="14"/>
          </p:nvPr>
        </p:nvSpPr>
        <p:spPr>
          <a:xfrm>
            <a:off x="6452400" y="1981200"/>
            <a:ext cx="5130000" cy="3810000"/>
          </a:xfrm>
        </p:spPr>
        <p:txBody>
          <a:bodyPr/>
          <a:lstStyle/>
          <a:p>
            <a:r>
              <a:rPr lang="en-US"/>
              <a:t>Klik op het pictogram als u een grafiek wilt toevoegen</a:t>
            </a:r>
          </a:p>
        </p:txBody>
      </p:sp>
      <p:sp>
        <p:nvSpPr>
          <p:cNvPr id="13" name="Bron/Source">
            <a:extLst>
              <a:ext uri="{FF2B5EF4-FFF2-40B4-BE49-F238E27FC236}">
                <a16:creationId xmlns:a16="http://schemas.microsoft.com/office/drawing/2014/main" id="{78A83F8E-7AFC-4639-9FE9-6C7F73D4DB7C}"/>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4" name="Date Placeholder 3">
            <a:extLst>
              <a:ext uri="{FF2B5EF4-FFF2-40B4-BE49-F238E27FC236}">
                <a16:creationId xmlns:a16="http://schemas.microsoft.com/office/drawing/2014/main" id="{96830E21-C227-4A91-B40D-B1D54D42E888}"/>
              </a:ext>
            </a:extLst>
          </p:cNvPr>
          <p:cNvSpPr>
            <a:spLocks noGrp="1"/>
          </p:cNvSpPr>
          <p:nvPr>
            <p:ph type="dt" sz="half" idx="16"/>
          </p:nvPr>
        </p:nvSpPr>
        <p:spPr/>
        <p:txBody>
          <a:bodyPr/>
          <a:lstStyle/>
          <a:p>
            <a:endParaRPr lang="en-US"/>
          </a:p>
        </p:txBody>
      </p:sp>
      <p:sp>
        <p:nvSpPr>
          <p:cNvPr id="11" name="Footer Placeholder 10">
            <a:extLst>
              <a:ext uri="{FF2B5EF4-FFF2-40B4-BE49-F238E27FC236}">
                <a16:creationId xmlns:a16="http://schemas.microsoft.com/office/drawing/2014/main" id="{0842C05A-729E-457F-9EE6-B01AB95411C9}"/>
              </a:ext>
            </a:extLst>
          </p:cNvPr>
          <p:cNvSpPr>
            <a:spLocks noGrp="1"/>
          </p:cNvSpPr>
          <p:nvPr>
            <p:ph type="ftr" sz="quarter" idx="17"/>
          </p:nvPr>
        </p:nvSpPr>
        <p:spPr/>
        <p:txBody>
          <a:bodyPr/>
          <a:lstStyle/>
          <a:p>
            <a:endParaRPr lang="en-US"/>
          </a:p>
        </p:txBody>
      </p:sp>
      <p:sp>
        <p:nvSpPr>
          <p:cNvPr id="12" name="Slide Number Placeholder 11">
            <a:extLst>
              <a:ext uri="{FF2B5EF4-FFF2-40B4-BE49-F238E27FC236}">
                <a16:creationId xmlns:a16="http://schemas.microsoft.com/office/drawing/2014/main" id="{14A8D56C-1915-44A9-A548-43082DA33BC6}"/>
              </a:ext>
            </a:extLst>
          </p:cNvPr>
          <p:cNvSpPr>
            <a:spLocks noGrp="1"/>
          </p:cNvSpPr>
          <p:nvPr>
            <p:ph type="sldNum" sz="quarter" idx="18"/>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164872785"/>
      </p:ext>
    </p:extLst>
  </p:cSld>
  <p:clrMapOvr>
    <a:masterClrMapping/>
  </p:clrMapOvr>
  <p:hf sldNum="0"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Text left, photo right">
    <p:spTree>
      <p:nvGrpSpPr>
        <p:cNvPr id="1" name=""/>
        <p:cNvGrpSpPr/>
        <p:nvPr/>
      </p:nvGrpSpPr>
      <p:grpSpPr>
        <a:xfrm>
          <a:off x="0" y="0"/>
          <a:ext cx="0" cy="0"/>
          <a:chOff x="0" y="0"/>
          <a:chExt cx="0" cy="0"/>
        </a:xfrm>
      </p:grpSpPr>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en-US"/>
              <a:t>Klik om stijl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1307907653"/>
      </p:ext>
    </p:extLst>
  </p:cSld>
  <p:clrMapOvr>
    <a:masterClrMapping/>
  </p:clrMapOvr>
  <p:hf sldNum="0"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Text left, diagram r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60ADF89-1F77-4497-86CE-CBC498938905}"/>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en-US"/>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1" name="Chart Placeholder 10">
            <a:extLst>
              <a:ext uri="{FF2B5EF4-FFF2-40B4-BE49-F238E27FC236}">
                <a16:creationId xmlns:a16="http://schemas.microsoft.com/office/drawing/2014/main" id="{BB03F665-6923-4219-8FD2-B54921BACC5C}"/>
              </a:ext>
            </a:extLst>
          </p:cNvPr>
          <p:cNvSpPr>
            <a:spLocks noGrp="1"/>
          </p:cNvSpPr>
          <p:nvPr>
            <p:ph type="chart" sz="quarter" idx="13"/>
          </p:nvPr>
        </p:nvSpPr>
        <p:spPr>
          <a:xfrm>
            <a:off x="6452400" y="1828800"/>
            <a:ext cx="5130000" cy="3962400"/>
          </a:xfrm>
        </p:spPr>
        <p:txBody>
          <a:bodyPr/>
          <a:lstStyle/>
          <a:p>
            <a:r>
              <a:rPr lang="en-US"/>
              <a:t>Klik op het pictogram als u een grafiek wilt toevoegen</a:t>
            </a:r>
          </a:p>
        </p:txBody>
      </p:sp>
      <p:sp>
        <p:nvSpPr>
          <p:cNvPr id="14" name="Bron/Source">
            <a:extLst>
              <a:ext uri="{FF2B5EF4-FFF2-40B4-BE49-F238E27FC236}">
                <a16:creationId xmlns:a16="http://schemas.microsoft.com/office/drawing/2014/main" id="{64CCC8A1-8860-49F3-A1FA-76EC82C780E1}"/>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644009193"/>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hort text/title APG-blue with sub-heading above">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9397"/>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7" name="Date Placeholder 6">
            <a:extLst>
              <a:ext uri="{FF2B5EF4-FFF2-40B4-BE49-F238E27FC236}">
                <a16:creationId xmlns:a16="http://schemas.microsoft.com/office/drawing/2014/main" id="{64372013-5790-43F8-9D05-87B90B36DEF0}"/>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31DC3D8A-1C52-4F56-8B89-755428401BE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2239FAD-F48C-41AC-9EFA-C3C5C4E2DFC6}"/>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073910177"/>
      </p:ext>
    </p:extLst>
  </p:cSld>
  <p:clrMapOvr>
    <a:masterClrMapping/>
  </p:clrMapOvr>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Text left, two diagrams r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3EB88E2-AB08-47B9-8149-9610B5945868}"/>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en-US"/>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452401" y="1828800"/>
            <a:ext cx="2488800" cy="3962400"/>
          </a:xfrm>
        </p:spPr>
        <p:txBody>
          <a:bodyPr/>
          <a:lstStyle/>
          <a:p>
            <a:r>
              <a:rPr lang="en-US"/>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9093600" y="1828800"/>
            <a:ext cx="2488800" cy="3962400"/>
          </a:xfrm>
        </p:spPr>
        <p:txBody>
          <a:bodyPr/>
          <a:lstStyle/>
          <a:p>
            <a:r>
              <a:rPr lang="en-US"/>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783627330"/>
      </p:ext>
    </p:extLst>
  </p:cSld>
  <p:clrMapOvr>
    <a:masterClrMapping/>
  </p:clrMapOvr>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Text left, table righ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AEAB1C7-68F2-4B34-89A2-CBEAFA24993C}"/>
              </a:ext>
              <a:ext uri="{C183D7F6-B498-43B3-948B-1728B52AA6E4}">
                <adec:decorative xmlns:adec="http://schemas.microsoft.com/office/drawing/2017/decorative" val="1"/>
              </a:ext>
            </a:extLst>
          </p:cNvPr>
          <p:cNvSpPr/>
          <p:nvPr userDrawn="1"/>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5130000" cy="1191736"/>
          </a:xfrm>
        </p:spPr>
        <p:txBody>
          <a:bodyPr>
            <a:noAutofit/>
          </a:bodyPr>
          <a:lstStyle>
            <a:lvl1pPr>
              <a:defRPr sz="3200"/>
            </a:lvl1pPr>
          </a:lstStyle>
          <a:p>
            <a:r>
              <a:rPr lang="en-US"/>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33600"/>
            <a:ext cx="5130000" cy="3962400"/>
          </a:xfrm>
        </p:spPr>
        <p:txBody>
          <a:bodyPr/>
          <a:lstStyle/>
          <a:p>
            <a:pPr lvl="0"/>
            <a:r>
              <a:rPr lang="en-US"/>
              <a:t>Klikken om de tekststijl van het model te bewerken</a:t>
            </a:r>
          </a:p>
          <a:p>
            <a:pPr lvl="1"/>
            <a:r>
              <a:rPr lang="en-US"/>
              <a:t>Tweede niveau</a:t>
            </a:r>
          </a:p>
          <a:p>
            <a:pPr lvl="2"/>
            <a:r>
              <a:rPr lang="en-US"/>
              <a:t>Derde niveau</a:t>
            </a:r>
          </a:p>
          <a:p>
            <a:pPr lvl="3"/>
            <a:r>
              <a:rPr lang="en-US"/>
              <a:t>Vierde niveau</a:t>
            </a:r>
          </a:p>
          <a:p>
            <a:pPr lvl="4"/>
            <a:r>
              <a:rPr lang="en-US"/>
              <a:t>Vijfde niveau</a:t>
            </a:r>
          </a:p>
        </p:txBody>
      </p:sp>
      <p:sp>
        <p:nvSpPr>
          <p:cNvPr id="4" name="Rectangle 3">
            <a:extLst>
              <a:ext uri="{FF2B5EF4-FFF2-40B4-BE49-F238E27FC236}">
                <a16:creationId xmlns:a16="http://schemas.microsoft.com/office/drawing/2014/main" id="{E90DF72B-ABFF-4ED7-B70F-A121D484847B}"/>
              </a:ext>
              <a:ext uri="{C183D7F6-B498-43B3-948B-1728B52AA6E4}">
                <adec:decorative xmlns:adec="http://schemas.microsoft.com/office/drawing/2017/decorative" val="1"/>
              </a:ext>
            </a:extLst>
          </p:cNvPr>
          <p:cNvSpPr/>
          <p:nvPr/>
        </p:nvSpPr>
        <p:spPr>
          <a:xfrm>
            <a:off x="6096000" y="0"/>
            <a:ext cx="6096000" cy="6248400"/>
          </a:xfrm>
          <a:prstGeom prst="rect">
            <a:avLst/>
          </a:prstGeom>
          <a:solidFill>
            <a:srgbClr val="F2F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4" name="Bron/Source">
            <a:extLst>
              <a:ext uri="{FF2B5EF4-FFF2-40B4-BE49-F238E27FC236}">
                <a16:creationId xmlns:a16="http://schemas.microsoft.com/office/drawing/2014/main" id="{64CCC8A1-8860-49F3-A1FA-76EC82C780E1}"/>
              </a:ext>
            </a:extLst>
          </p:cNvPr>
          <p:cNvSpPr>
            <a:spLocks noGrp="1"/>
          </p:cNvSpPr>
          <p:nvPr>
            <p:ph type="body" sz="quarter" idx="15"/>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9" name="Table Placeholder 8">
            <a:extLst>
              <a:ext uri="{FF2B5EF4-FFF2-40B4-BE49-F238E27FC236}">
                <a16:creationId xmlns:a16="http://schemas.microsoft.com/office/drawing/2014/main" id="{EB577C39-65AE-48C8-A889-4D74A06AFD6C}"/>
              </a:ext>
            </a:extLst>
          </p:cNvPr>
          <p:cNvSpPr>
            <a:spLocks noGrp="1"/>
          </p:cNvSpPr>
          <p:nvPr>
            <p:ph type="tbl" sz="quarter" idx="16"/>
          </p:nvPr>
        </p:nvSpPr>
        <p:spPr>
          <a:xfrm>
            <a:off x="6452401" y="1828800"/>
            <a:ext cx="5129999" cy="4114800"/>
          </a:xfrm>
        </p:spPr>
        <p:txBody>
          <a:bodyPr/>
          <a:lstStyle/>
          <a:p>
            <a:r>
              <a:rPr lang="en-US"/>
              <a:t>Klik op het pictogram als u een tabel wilt toevoegen</a:t>
            </a:r>
          </a:p>
        </p:txBody>
      </p:sp>
    </p:spTree>
    <p:extLst>
      <p:ext uri="{BB962C8B-B14F-4D97-AF65-F5344CB8AC3E}">
        <p14:creationId xmlns:p14="http://schemas.microsoft.com/office/powerpoint/2010/main" val="4260964215"/>
      </p:ext>
    </p:extLst>
  </p:cSld>
  <p:clrMapOvr>
    <a:masterClrMapping/>
  </p:clrMapOvr>
  <p:hf sldNum="0"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One diagram left, two diagrams right">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5130000" cy="3962400"/>
          </a:xfrm>
        </p:spPr>
        <p:txBody>
          <a:bodyPr/>
          <a:lstStyle/>
          <a:p>
            <a:r>
              <a:rPr lang="en-US"/>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6452401" y="1828800"/>
            <a:ext cx="2488800" cy="3962400"/>
          </a:xfrm>
        </p:spPr>
        <p:txBody>
          <a:bodyPr/>
          <a:lstStyle/>
          <a:p>
            <a:r>
              <a:rPr lang="en-US"/>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5" name="Chart Placeholder C">
            <a:extLst>
              <a:ext uri="{FF2B5EF4-FFF2-40B4-BE49-F238E27FC236}">
                <a16:creationId xmlns:a16="http://schemas.microsoft.com/office/drawing/2014/main" id="{079339E1-12D4-4287-8656-AEC52C9CE53F}"/>
              </a:ext>
            </a:extLst>
          </p:cNvPr>
          <p:cNvSpPr>
            <a:spLocks noGrp="1"/>
          </p:cNvSpPr>
          <p:nvPr>
            <p:ph type="chart" sz="quarter" idx="18"/>
          </p:nvPr>
        </p:nvSpPr>
        <p:spPr>
          <a:xfrm>
            <a:off x="9093600" y="1828800"/>
            <a:ext cx="2488800" cy="3962400"/>
          </a:xfrm>
        </p:spPr>
        <p:txBody>
          <a:bodyPr/>
          <a:lstStyle/>
          <a:p>
            <a:r>
              <a:rPr lang="en-US"/>
              <a:t>Klik op het pictogram als u een grafiek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16" name="Title 2">
            <a:extLst>
              <a:ext uri="{FF2B5EF4-FFF2-40B4-BE49-F238E27FC236}">
                <a16:creationId xmlns:a16="http://schemas.microsoft.com/office/drawing/2014/main" id="{0CA991B9-8EA1-4706-9F5F-846A308FB28E}"/>
              </a:ext>
            </a:extLst>
          </p:cNvPr>
          <p:cNvSpPr>
            <a:spLocks noGrp="1"/>
          </p:cNvSpPr>
          <p:nvPr>
            <p:ph type="title"/>
          </p:nvPr>
        </p:nvSpPr>
        <p:spPr>
          <a:xfrm>
            <a:off x="609600" y="125577"/>
            <a:ext cx="10972797" cy="1047082"/>
          </a:xfrm>
        </p:spPr>
        <p:txBody>
          <a:bodyPr anchor="b" anchorCtr="0"/>
          <a:lstStyle>
            <a:lvl1pPr>
              <a:defRPr sz="3200"/>
            </a:lvl1pPr>
          </a:lstStyle>
          <a:p>
            <a:r>
              <a:rPr lang="en-US" noProof="0"/>
              <a:t>Klik om stijl te bewerken</a:t>
            </a:r>
          </a:p>
        </p:txBody>
      </p:sp>
    </p:spTree>
    <p:extLst>
      <p:ext uri="{BB962C8B-B14F-4D97-AF65-F5344CB8AC3E}">
        <p14:creationId xmlns:p14="http://schemas.microsoft.com/office/powerpoint/2010/main" val="3750494786"/>
      </p:ext>
    </p:extLst>
  </p:cSld>
  <p:clrMapOvr>
    <a:masterClrMapping/>
  </p:clrMapOvr>
  <p:hf sldNum="0"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wo diagrams left, one diagram right">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2488800" cy="3962400"/>
          </a:xfrm>
        </p:spPr>
        <p:txBody>
          <a:bodyPr/>
          <a:lstStyle/>
          <a:p>
            <a:r>
              <a:rPr lang="en-US"/>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3250799" y="1828800"/>
            <a:ext cx="2488800" cy="3962400"/>
          </a:xfrm>
        </p:spPr>
        <p:txBody>
          <a:bodyPr/>
          <a:lstStyle/>
          <a:p>
            <a:r>
              <a:rPr lang="en-US"/>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5" name="Chart Placeholder C">
            <a:extLst>
              <a:ext uri="{FF2B5EF4-FFF2-40B4-BE49-F238E27FC236}">
                <a16:creationId xmlns:a16="http://schemas.microsoft.com/office/drawing/2014/main" id="{079339E1-12D4-4287-8656-AEC52C9CE53F}"/>
              </a:ext>
            </a:extLst>
          </p:cNvPr>
          <p:cNvSpPr>
            <a:spLocks noGrp="1"/>
          </p:cNvSpPr>
          <p:nvPr>
            <p:ph type="chart" sz="quarter" idx="18"/>
          </p:nvPr>
        </p:nvSpPr>
        <p:spPr>
          <a:xfrm>
            <a:off x="6452401" y="1828800"/>
            <a:ext cx="5130000" cy="3962400"/>
          </a:xfrm>
        </p:spPr>
        <p:txBody>
          <a:bodyPr/>
          <a:lstStyle/>
          <a:p>
            <a:r>
              <a:rPr lang="en-US"/>
              <a:t>Klik op het pictogram als u een grafiek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16" name="Title 2">
            <a:extLst>
              <a:ext uri="{FF2B5EF4-FFF2-40B4-BE49-F238E27FC236}">
                <a16:creationId xmlns:a16="http://schemas.microsoft.com/office/drawing/2014/main" id="{960A941D-A173-46A0-9B20-7230A28D25FB}"/>
              </a:ext>
            </a:extLst>
          </p:cNvPr>
          <p:cNvSpPr>
            <a:spLocks noGrp="1"/>
          </p:cNvSpPr>
          <p:nvPr>
            <p:ph type="title"/>
          </p:nvPr>
        </p:nvSpPr>
        <p:spPr>
          <a:xfrm>
            <a:off x="609600" y="125577"/>
            <a:ext cx="10972797" cy="1047082"/>
          </a:xfrm>
        </p:spPr>
        <p:txBody>
          <a:bodyPr anchor="b" anchorCtr="0"/>
          <a:lstStyle>
            <a:lvl1pPr>
              <a:defRPr sz="3200"/>
            </a:lvl1pPr>
          </a:lstStyle>
          <a:p>
            <a:r>
              <a:rPr lang="en-US" noProof="0"/>
              <a:t>Klik om stijl te bewerken</a:t>
            </a:r>
          </a:p>
        </p:txBody>
      </p:sp>
    </p:spTree>
    <p:extLst>
      <p:ext uri="{BB962C8B-B14F-4D97-AF65-F5344CB8AC3E}">
        <p14:creationId xmlns:p14="http://schemas.microsoft.com/office/powerpoint/2010/main" val="2359206500"/>
      </p:ext>
    </p:extLst>
  </p:cSld>
  <p:clrMapOvr>
    <a:masterClrMapping/>
  </p:clrMapOvr>
  <p:hf sldNum="0"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diagrams">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5130000" cy="3962400"/>
          </a:xfrm>
        </p:spPr>
        <p:txBody>
          <a:bodyPr/>
          <a:lstStyle/>
          <a:p>
            <a:r>
              <a:rPr lang="en-US"/>
              <a:t>Klik op het pictogram als u een grafiek wilt toevoegen</a:t>
            </a:r>
          </a:p>
        </p:txBody>
      </p:sp>
      <p:sp>
        <p:nvSpPr>
          <p:cNvPr id="10" name="Chart Placeholder B">
            <a:extLst>
              <a:ext uri="{FF2B5EF4-FFF2-40B4-BE49-F238E27FC236}">
                <a16:creationId xmlns:a16="http://schemas.microsoft.com/office/drawing/2014/main" id="{51BABD6A-4461-4F78-8686-5056CEA7AFE4}"/>
              </a:ext>
            </a:extLst>
          </p:cNvPr>
          <p:cNvSpPr>
            <a:spLocks noGrp="1"/>
          </p:cNvSpPr>
          <p:nvPr>
            <p:ph type="chart" sz="quarter" idx="15"/>
          </p:nvPr>
        </p:nvSpPr>
        <p:spPr>
          <a:xfrm>
            <a:off x="6452401" y="1828800"/>
            <a:ext cx="5130000" cy="3962400"/>
          </a:xfrm>
        </p:spPr>
        <p:txBody>
          <a:bodyPr/>
          <a:lstStyle/>
          <a:p>
            <a:r>
              <a:rPr lang="en-US"/>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15" name="Title 2">
            <a:extLst>
              <a:ext uri="{FF2B5EF4-FFF2-40B4-BE49-F238E27FC236}">
                <a16:creationId xmlns:a16="http://schemas.microsoft.com/office/drawing/2014/main" id="{B104DAA3-0A17-40AF-8E1F-49879EF013B9}"/>
              </a:ext>
            </a:extLst>
          </p:cNvPr>
          <p:cNvSpPr>
            <a:spLocks noGrp="1"/>
          </p:cNvSpPr>
          <p:nvPr>
            <p:ph type="title"/>
          </p:nvPr>
        </p:nvSpPr>
        <p:spPr>
          <a:xfrm>
            <a:off x="609600" y="125577"/>
            <a:ext cx="10972797" cy="1047082"/>
          </a:xfrm>
        </p:spPr>
        <p:txBody>
          <a:bodyPr anchor="b" anchorCtr="0"/>
          <a:lstStyle>
            <a:lvl1pPr>
              <a:defRPr sz="3200"/>
            </a:lvl1pPr>
          </a:lstStyle>
          <a:p>
            <a:r>
              <a:rPr lang="en-US" noProof="0"/>
              <a:t>Klik om stijl te bewerken</a:t>
            </a:r>
          </a:p>
        </p:txBody>
      </p:sp>
    </p:spTree>
    <p:extLst>
      <p:ext uri="{BB962C8B-B14F-4D97-AF65-F5344CB8AC3E}">
        <p14:creationId xmlns:p14="http://schemas.microsoft.com/office/powerpoint/2010/main" val="1695002541"/>
      </p:ext>
    </p:extLst>
  </p:cSld>
  <p:clrMapOvr>
    <a:masterClrMapping/>
  </p:clrMapOvr>
  <p:hf sldNum="0"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Diagram covering entire page">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10972798"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1" name="Chart Placeholder A">
            <a:extLst>
              <a:ext uri="{FF2B5EF4-FFF2-40B4-BE49-F238E27FC236}">
                <a16:creationId xmlns:a16="http://schemas.microsoft.com/office/drawing/2014/main" id="{BB03F665-6923-4219-8FD2-B54921BACC5C}"/>
              </a:ext>
            </a:extLst>
          </p:cNvPr>
          <p:cNvSpPr>
            <a:spLocks noGrp="1"/>
          </p:cNvSpPr>
          <p:nvPr>
            <p:ph type="chart" sz="quarter" idx="13"/>
          </p:nvPr>
        </p:nvSpPr>
        <p:spPr>
          <a:xfrm>
            <a:off x="609600" y="1828800"/>
            <a:ext cx="10972800" cy="4114800"/>
          </a:xfrm>
        </p:spPr>
        <p:txBody>
          <a:bodyPr/>
          <a:lstStyle/>
          <a:p>
            <a:r>
              <a:rPr lang="en-US"/>
              <a:t>Klik op het pictogram als u een grafiek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3" name="Title 2">
            <a:extLst>
              <a:ext uri="{FF2B5EF4-FFF2-40B4-BE49-F238E27FC236}">
                <a16:creationId xmlns:a16="http://schemas.microsoft.com/office/drawing/2014/main" id="{A5CC0B8F-3ECF-42FC-9145-CD62AA4ECF7E}"/>
              </a:ext>
            </a:extLst>
          </p:cNvPr>
          <p:cNvSpPr>
            <a:spLocks noGrp="1"/>
          </p:cNvSpPr>
          <p:nvPr>
            <p:ph type="title"/>
          </p:nvPr>
        </p:nvSpPr>
        <p:spPr>
          <a:xfrm>
            <a:off x="609600" y="125577"/>
            <a:ext cx="10972797" cy="1047082"/>
          </a:xfrm>
        </p:spPr>
        <p:txBody>
          <a:bodyPr anchor="b" anchorCtr="0"/>
          <a:lstStyle>
            <a:lvl1pPr>
              <a:defRPr sz="3200"/>
            </a:lvl1pPr>
          </a:lstStyle>
          <a:p>
            <a:r>
              <a:rPr lang="en-US" noProof="0"/>
              <a:t>Klik om stijl te bewerken</a:t>
            </a:r>
          </a:p>
        </p:txBody>
      </p:sp>
    </p:spTree>
    <p:extLst>
      <p:ext uri="{BB962C8B-B14F-4D97-AF65-F5344CB8AC3E}">
        <p14:creationId xmlns:p14="http://schemas.microsoft.com/office/powerpoint/2010/main" val="1039470375"/>
      </p:ext>
    </p:extLst>
  </p:cSld>
  <p:clrMapOvr>
    <a:masterClrMapping/>
  </p:clrMapOvr>
  <p:hf sldNum="0"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wo tables">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6" name="Table Placeholder A">
            <a:extLst>
              <a:ext uri="{FF2B5EF4-FFF2-40B4-BE49-F238E27FC236}">
                <a16:creationId xmlns:a16="http://schemas.microsoft.com/office/drawing/2014/main" id="{090A028C-5DC0-48CD-BE75-A2422615D493}"/>
              </a:ext>
            </a:extLst>
          </p:cNvPr>
          <p:cNvSpPr>
            <a:spLocks noGrp="1"/>
          </p:cNvSpPr>
          <p:nvPr>
            <p:ph type="tbl" sz="quarter" idx="21"/>
          </p:nvPr>
        </p:nvSpPr>
        <p:spPr>
          <a:xfrm>
            <a:off x="609600" y="1828800"/>
            <a:ext cx="5129999" cy="4114800"/>
          </a:xfrm>
        </p:spPr>
        <p:txBody>
          <a:bodyPr/>
          <a:lstStyle/>
          <a:p>
            <a:r>
              <a:rPr lang="en-US"/>
              <a:t>Klik op het pictogram als u een tabel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14" name="Subtitel/Subtitle">
            <a:extLst>
              <a:ext uri="{FF2B5EF4-FFF2-40B4-BE49-F238E27FC236}">
                <a16:creationId xmlns:a16="http://schemas.microsoft.com/office/drawing/2014/main" id="{56708707-1820-40A0-87F2-A56F82F8CF1D}"/>
              </a:ext>
            </a:extLst>
          </p:cNvPr>
          <p:cNvSpPr>
            <a:spLocks noGrp="1"/>
          </p:cNvSpPr>
          <p:nvPr>
            <p:ph type="body" sz="quarter" idx="17"/>
          </p:nvPr>
        </p:nvSpPr>
        <p:spPr>
          <a:xfrm>
            <a:off x="6452401" y="1267200"/>
            <a:ext cx="5129999"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8" name="Table Placeholder B">
            <a:extLst>
              <a:ext uri="{FF2B5EF4-FFF2-40B4-BE49-F238E27FC236}">
                <a16:creationId xmlns:a16="http://schemas.microsoft.com/office/drawing/2014/main" id="{0BE0872F-799D-4638-B1CA-14A3D42EDCC8}"/>
              </a:ext>
            </a:extLst>
          </p:cNvPr>
          <p:cNvSpPr>
            <a:spLocks noGrp="1"/>
          </p:cNvSpPr>
          <p:nvPr>
            <p:ph type="tbl" sz="quarter" idx="22"/>
          </p:nvPr>
        </p:nvSpPr>
        <p:spPr>
          <a:xfrm>
            <a:off x="6452401" y="1828800"/>
            <a:ext cx="5129999" cy="4114800"/>
          </a:xfrm>
        </p:spPr>
        <p:txBody>
          <a:bodyPr/>
          <a:lstStyle/>
          <a:p>
            <a:r>
              <a:rPr lang="en-US"/>
              <a:t>Klik op het pictogram als u een tabel wilt toevoegen</a:t>
            </a:r>
          </a:p>
        </p:txBody>
      </p:sp>
      <p:sp>
        <p:nvSpPr>
          <p:cNvPr id="17" name="Bron/Source">
            <a:extLst>
              <a:ext uri="{FF2B5EF4-FFF2-40B4-BE49-F238E27FC236}">
                <a16:creationId xmlns:a16="http://schemas.microsoft.com/office/drawing/2014/main" id="{C7737C82-49FF-46A6-B85A-B87AAFD9373C}"/>
              </a:ext>
            </a:extLst>
          </p:cNvPr>
          <p:cNvSpPr>
            <a:spLocks noGrp="1"/>
          </p:cNvSpPr>
          <p:nvPr>
            <p:ph type="body" sz="quarter" idx="20"/>
          </p:nvPr>
        </p:nvSpPr>
        <p:spPr>
          <a:xfrm>
            <a:off x="6452401" y="5943600"/>
            <a:ext cx="5129999"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11" name="Title 2">
            <a:extLst>
              <a:ext uri="{FF2B5EF4-FFF2-40B4-BE49-F238E27FC236}">
                <a16:creationId xmlns:a16="http://schemas.microsoft.com/office/drawing/2014/main" id="{65BB17B3-BC91-41FB-A96B-F135B928410B}"/>
              </a:ext>
            </a:extLst>
          </p:cNvPr>
          <p:cNvSpPr>
            <a:spLocks noGrp="1"/>
          </p:cNvSpPr>
          <p:nvPr>
            <p:ph type="title"/>
          </p:nvPr>
        </p:nvSpPr>
        <p:spPr>
          <a:xfrm>
            <a:off x="609600" y="125577"/>
            <a:ext cx="10972797" cy="1047082"/>
          </a:xfrm>
        </p:spPr>
        <p:txBody>
          <a:bodyPr anchor="b" anchorCtr="0"/>
          <a:lstStyle>
            <a:lvl1pPr>
              <a:defRPr sz="3200"/>
            </a:lvl1pPr>
          </a:lstStyle>
          <a:p>
            <a:r>
              <a:rPr lang="en-US" noProof="0"/>
              <a:t>Klik om stijl te bewerken</a:t>
            </a:r>
          </a:p>
        </p:txBody>
      </p:sp>
    </p:spTree>
    <p:extLst>
      <p:ext uri="{BB962C8B-B14F-4D97-AF65-F5344CB8AC3E}">
        <p14:creationId xmlns:p14="http://schemas.microsoft.com/office/powerpoint/2010/main" val="1926557566"/>
      </p:ext>
    </p:extLst>
  </p:cSld>
  <p:clrMapOvr>
    <a:masterClrMapping/>
  </p:clrMapOvr>
  <p:hf sldNum="0"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One table covering entire page">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10972800"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a:p>
            <a:pPr lvl="1"/>
            <a:r>
              <a:rPr lang="en-US"/>
              <a:t>Tweede niveau</a:t>
            </a:r>
          </a:p>
        </p:txBody>
      </p:sp>
      <p:sp>
        <p:nvSpPr>
          <p:cNvPr id="16" name="Table Placeholder A">
            <a:extLst>
              <a:ext uri="{FF2B5EF4-FFF2-40B4-BE49-F238E27FC236}">
                <a16:creationId xmlns:a16="http://schemas.microsoft.com/office/drawing/2014/main" id="{090A028C-5DC0-48CD-BE75-A2422615D493}"/>
              </a:ext>
            </a:extLst>
          </p:cNvPr>
          <p:cNvSpPr>
            <a:spLocks noGrp="1"/>
          </p:cNvSpPr>
          <p:nvPr>
            <p:ph type="tbl" sz="quarter" idx="21"/>
          </p:nvPr>
        </p:nvSpPr>
        <p:spPr>
          <a:xfrm>
            <a:off x="609600" y="1828800"/>
            <a:ext cx="10972800" cy="4114800"/>
          </a:xfrm>
        </p:spPr>
        <p:txBody>
          <a:bodyPr/>
          <a:lstStyle/>
          <a:p>
            <a:r>
              <a:rPr lang="en-US"/>
              <a:t>Klik op het pictogram als u een tabel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10972800"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en-US"/>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8" name="Title 2">
            <a:extLst>
              <a:ext uri="{FF2B5EF4-FFF2-40B4-BE49-F238E27FC236}">
                <a16:creationId xmlns:a16="http://schemas.microsoft.com/office/drawing/2014/main" id="{1641FE9C-4843-4141-86AB-0A37EDB0BA96}"/>
              </a:ext>
            </a:extLst>
          </p:cNvPr>
          <p:cNvSpPr>
            <a:spLocks noGrp="1"/>
          </p:cNvSpPr>
          <p:nvPr>
            <p:ph type="title"/>
          </p:nvPr>
        </p:nvSpPr>
        <p:spPr>
          <a:xfrm>
            <a:off x="609600" y="125577"/>
            <a:ext cx="10972797" cy="1047082"/>
          </a:xfrm>
        </p:spPr>
        <p:txBody>
          <a:bodyPr anchor="b" anchorCtr="0"/>
          <a:lstStyle>
            <a:lvl1pPr>
              <a:defRPr sz="3200"/>
            </a:lvl1pPr>
          </a:lstStyle>
          <a:p>
            <a:r>
              <a:rPr lang="en-US" noProof="0"/>
              <a:t>Klik om stijl te bewerken</a:t>
            </a:r>
          </a:p>
        </p:txBody>
      </p:sp>
    </p:spTree>
    <p:extLst>
      <p:ext uri="{BB962C8B-B14F-4D97-AF65-F5344CB8AC3E}">
        <p14:creationId xmlns:p14="http://schemas.microsoft.com/office/powerpoint/2010/main" val="643881727"/>
      </p:ext>
    </p:extLst>
  </p:cSld>
  <p:clrMapOvr>
    <a:masterClrMapping/>
  </p:clrMapOvr>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Photo left, quote right APG-blue background">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0" name="Title 1">
            <a:extLst>
              <a:ext uri="{FF2B5EF4-FFF2-40B4-BE49-F238E27FC236}">
                <a16:creationId xmlns:a16="http://schemas.microsoft.com/office/drawing/2014/main" id="{FC531C4E-166C-457E-9617-5B4460DC4D92}"/>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4200">
                <a:solidFill>
                  <a:schemeClr val="bg1"/>
                </a:solidFill>
              </a:rPr>
              <a:t>“</a:t>
            </a:r>
          </a:p>
        </p:txBody>
      </p:sp>
      <p:sp>
        <p:nvSpPr>
          <p:cNvPr id="7" name="Date Placeholder 6">
            <a:extLst>
              <a:ext uri="{FF2B5EF4-FFF2-40B4-BE49-F238E27FC236}">
                <a16:creationId xmlns:a16="http://schemas.microsoft.com/office/drawing/2014/main" id="{4808AD3E-F4A9-4CA7-859D-9C281851C686}"/>
              </a:ext>
            </a:extLst>
          </p:cNvPr>
          <p:cNvSpPr>
            <a:spLocks noGrp="1"/>
          </p:cNvSpPr>
          <p:nvPr>
            <p:ph type="dt" sz="half" idx="14"/>
          </p:nvPr>
        </p:nvSpPr>
        <p:spPr/>
        <p:txBody>
          <a:bodyPr/>
          <a:lstStyle/>
          <a:p>
            <a:endParaRPr lang="en-US"/>
          </a:p>
        </p:txBody>
      </p:sp>
      <p:sp>
        <p:nvSpPr>
          <p:cNvPr id="8" name="Footer Placeholder 7">
            <a:extLst>
              <a:ext uri="{FF2B5EF4-FFF2-40B4-BE49-F238E27FC236}">
                <a16:creationId xmlns:a16="http://schemas.microsoft.com/office/drawing/2014/main" id="{2000A26C-7B41-4718-927D-DDD7BE1CF0C0}"/>
              </a:ext>
            </a:extLst>
          </p:cNvPr>
          <p:cNvSpPr>
            <a:spLocks noGrp="1"/>
          </p:cNvSpPr>
          <p:nvPr>
            <p:ph type="ftr" sz="quarter" idx="15"/>
          </p:nvPr>
        </p:nvSpPr>
        <p:spPr/>
        <p:txBody>
          <a:bodyPr/>
          <a:lstStyle/>
          <a:p>
            <a:endParaRPr lang="en-US"/>
          </a:p>
        </p:txBody>
      </p:sp>
      <p:sp>
        <p:nvSpPr>
          <p:cNvPr id="11" name="Slide Number Placeholder 10">
            <a:extLst>
              <a:ext uri="{FF2B5EF4-FFF2-40B4-BE49-F238E27FC236}">
                <a16:creationId xmlns:a16="http://schemas.microsoft.com/office/drawing/2014/main" id="{2FA30AA0-F77E-4369-B5D4-D48A752997C3}"/>
              </a:ext>
            </a:extLst>
          </p:cNvPr>
          <p:cNvSpPr>
            <a:spLocks noGrp="1"/>
          </p:cNvSpPr>
          <p:nvPr>
            <p:ph type="sldNum" sz="quarter" idx="16"/>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1710707706"/>
      </p:ext>
    </p:extLst>
  </p:cSld>
  <p:clrMapOvr>
    <a:masterClrMapping/>
  </p:clrMapOvr>
  <p:hf sldNum="0"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Photo left, quote right APG-red background">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20185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0" name="Title 1">
            <a:extLst>
              <a:ext uri="{FF2B5EF4-FFF2-40B4-BE49-F238E27FC236}">
                <a16:creationId xmlns:a16="http://schemas.microsoft.com/office/drawing/2014/main" id="{7952320B-99F3-4D7F-96C6-EBAF15565D28}"/>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4200">
                <a:solidFill>
                  <a:schemeClr val="bg1"/>
                </a:solidFill>
              </a:rPr>
              <a:t>“</a:t>
            </a:r>
          </a:p>
        </p:txBody>
      </p:sp>
      <p:sp>
        <p:nvSpPr>
          <p:cNvPr id="7" name="Date Placeholder 6">
            <a:extLst>
              <a:ext uri="{FF2B5EF4-FFF2-40B4-BE49-F238E27FC236}">
                <a16:creationId xmlns:a16="http://schemas.microsoft.com/office/drawing/2014/main" id="{068FD787-57A8-4EBF-A7A8-9F6263EFD285}"/>
              </a:ext>
            </a:extLst>
          </p:cNvPr>
          <p:cNvSpPr>
            <a:spLocks noGrp="1"/>
          </p:cNvSpPr>
          <p:nvPr>
            <p:ph type="dt" sz="half" idx="14"/>
          </p:nvPr>
        </p:nvSpPr>
        <p:spPr/>
        <p:txBody>
          <a:bodyPr/>
          <a:lstStyle/>
          <a:p>
            <a:endParaRPr lang="en-US"/>
          </a:p>
        </p:txBody>
      </p:sp>
      <p:sp>
        <p:nvSpPr>
          <p:cNvPr id="8" name="Footer Placeholder 7">
            <a:extLst>
              <a:ext uri="{FF2B5EF4-FFF2-40B4-BE49-F238E27FC236}">
                <a16:creationId xmlns:a16="http://schemas.microsoft.com/office/drawing/2014/main" id="{B8258A72-36B8-43E2-98F2-9E5EF9C4FB35}"/>
              </a:ext>
            </a:extLst>
          </p:cNvPr>
          <p:cNvSpPr>
            <a:spLocks noGrp="1"/>
          </p:cNvSpPr>
          <p:nvPr>
            <p:ph type="ftr" sz="quarter" idx="15"/>
          </p:nvPr>
        </p:nvSpPr>
        <p:spPr/>
        <p:txBody>
          <a:bodyPr/>
          <a:lstStyle/>
          <a:p>
            <a:endParaRPr lang="en-US"/>
          </a:p>
        </p:txBody>
      </p:sp>
      <p:sp>
        <p:nvSpPr>
          <p:cNvPr id="11" name="Slide Number Placeholder 10">
            <a:extLst>
              <a:ext uri="{FF2B5EF4-FFF2-40B4-BE49-F238E27FC236}">
                <a16:creationId xmlns:a16="http://schemas.microsoft.com/office/drawing/2014/main" id="{5B1DAA98-15CA-427E-BE91-1C5DC3B849E8}"/>
              </a:ext>
            </a:extLst>
          </p:cNvPr>
          <p:cNvSpPr>
            <a:spLocks noGrp="1"/>
          </p:cNvSpPr>
          <p:nvPr>
            <p:ph type="sldNum" sz="quarter" idx="16"/>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286396172"/>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hort text/title APG-red with sub-heading above">
    <p:bg>
      <p:bgPr>
        <a:solidFill>
          <a:srgbClr val="CE536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7" name="Date Placeholder 6">
            <a:extLst>
              <a:ext uri="{FF2B5EF4-FFF2-40B4-BE49-F238E27FC236}">
                <a16:creationId xmlns:a16="http://schemas.microsoft.com/office/drawing/2014/main" id="{C2C12FE5-6039-464A-851A-E122C252E95F}"/>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E6F4D925-EB92-4566-BD76-1584161D002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953711-0809-492A-80B0-864AA9F11586}"/>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889169487"/>
      </p:ext>
    </p:extLst>
  </p:cSld>
  <p:clrMapOvr>
    <a:masterClrMapping/>
  </p:clrMapOvr>
  <p:hf sldNum="0" hdr="0" ftr="0" dt="0"/>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Photo left, quote right APG-aqua background">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0" name="Title 1">
            <a:extLst>
              <a:ext uri="{FF2B5EF4-FFF2-40B4-BE49-F238E27FC236}">
                <a16:creationId xmlns:a16="http://schemas.microsoft.com/office/drawing/2014/main" id="{D75DDF25-C784-480C-93B4-5FA2105D2A41}"/>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4200">
                <a:solidFill>
                  <a:schemeClr val="bg1"/>
                </a:solidFill>
              </a:rPr>
              <a:t>“</a:t>
            </a:r>
          </a:p>
        </p:txBody>
      </p:sp>
      <p:sp>
        <p:nvSpPr>
          <p:cNvPr id="7" name="Date Placeholder 6">
            <a:extLst>
              <a:ext uri="{FF2B5EF4-FFF2-40B4-BE49-F238E27FC236}">
                <a16:creationId xmlns:a16="http://schemas.microsoft.com/office/drawing/2014/main" id="{0B88BE6C-C21B-488D-B6FE-9E727A478D41}"/>
              </a:ext>
            </a:extLst>
          </p:cNvPr>
          <p:cNvSpPr>
            <a:spLocks noGrp="1"/>
          </p:cNvSpPr>
          <p:nvPr>
            <p:ph type="dt" sz="half" idx="14"/>
          </p:nvPr>
        </p:nvSpPr>
        <p:spPr/>
        <p:txBody>
          <a:bodyPr/>
          <a:lstStyle/>
          <a:p>
            <a:endParaRPr lang="en-US"/>
          </a:p>
        </p:txBody>
      </p:sp>
      <p:sp>
        <p:nvSpPr>
          <p:cNvPr id="8" name="Footer Placeholder 7">
            <a:extLst>
              <a:ext uri="{FF2B5EF4-FFF2-40B4-BE49-F238E27FC236}">
                <a16:creationId xmlns:a16="http://schemas.microsoft.com/office/drawing/2014/main" id="{B2AEE888-84D0-409E-914C-EB1D7556AC2A}"/>
              </a:ext>
            </a:extLst>
          </p:cNvPr>
          <p:cNvSpPr>
            <a:spLocks noGrp="1"/>
          </p:cNvSpPr>
          <p:nvPr>
            <p:ph type="ftr" sz="quarter" idx="15"/>
          </p:nvPr>
        </p:nvSpPr>
        <p:spPr/>
        <p:txBody>
          <a:bodyPr/>
          <a:lstStyle/>
          <a:p>
            <a:endParaRPr lang="en-US"/>
          </a:p>
        </p:txBody>
      </p:sp>
      <p:sp>
        <p:nvSpPr>
          <p:cNvPr id="11" name="Slide Number Placeholder 10">
            <a:extLst>
              <a:ext uri="{FF2B5EF4-FFF2-40B4-BE49-F238E27FC236}">
                <a16:creationId xmlns:a16="http://schemas.microsoft.com/office/drawing/2014/main" id="{84C0B0B2-73BC-4716-9AE6-148DAAB5296F}"/>
              </a:ext>
            </a:extLst>
          </p:cNvPr>
          <p:cNvSpPr>
            <a:spLocks noGrp="1"/>
          </p:cNvSpPr>
          <p:nvPr>
            <p:ph type="sldNum" sz="quarter" idx="16"/>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1623848140"/>
      </p:ext>
    </p:extLst>
  </p:cSld>
  <p:clrMapOvr>
    <a:masterClrMapping/>
  </p:clrMapOvr>
  <p:hf sldNum="0"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Photo left, quote right APG-yellow background">
    <p:bg>
      <p:bgPr>
        <a:solidFill>
          <a:srgbClr val="DFAE4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0" name="Title 1">
            <a:extLst>
              <a:ext uri="{FF2B5EF4-FFF2-40B4-BE49-F238E27FC236}">
                <a16:creationId xmlns:a16="http://schemas.microsoft.com/office/drawing/2014/main" id="{909DC134-81E1-4CB4-A1BB-634363A7CCD5}"/>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4200">
                <a:solidFill>
                  <a:schemeClr val="bg1"/>
                </a:solidFill>
              </a:rPr>
              <a:t>“</a:t>
            </a:r>
          </a:p>
        </p:txBody>
      </p:sp>
      <p:sp>
        <p:nvSpPr>
          <p:cNvPr id="7" name="Date Placeholder 6">
            <a:extLst>
              <a:ext uri="{FF2B5EF4-FFF2-40B4-BE49-F238E27FC236}">
                <a16:creationId xmlns:a16="http://schemas.microsoft.com/office/drawing/2014/main" id="{76AB63CB-3A5A-44BB-8003-4E25589940D9}"/>
              </a:ext>
            </a:extLst>
          </p:cNvPr>
          <p:cNvSpPr>
            <a:spLocks noGrp="1"/>
          </p:cNvSpPr>
          <p:nvPr>
            <p:ph type="dt" sz="half" idx="14"/>
          </p:nvPr>
        </p:nvSpPr>
        <p:spPr/>
        <p:txBody>
          <a:bodyPr/>
          <a:lstStyle/>
          <a:p>
            <a:endParaRPr lang="en-US"/>
          </a:p>
        </p:txBody>
      </p:sp>
      <p:sp>
        <p:nvSpPr>
          <p:cNvPr id="8" name="Footer Placeholder 7">
            <a:extLst>
              <a:ext uri="{FF2B5EF4-FFF2-40B4-BE49-F238E27FC236}">
                <a16:creationId xmlns:a16="http://schemas.microsoft.com/office/drawing/2014/main" id="{1225F5F2-C62E-4EAA-A03B-AD3554D96E24}"/>
              </a:ext>
            </a:extLst>
          </p:cNvPr>
          <p:cNvSpPr>
            <a:spLocks noGrp="1"/>
          </p:cNvSpPr>
          <p:nvPr>
            <p:ph type="ftr" sz="quarter" idx="15"/>
          </p:nvPr>
        </p:nvSpPr>
        <p:spPr/>
        <p:txBody>
          <a:bodyPr/>
          <a:lstStyle/>
          <a:p>
            <a:endParaRPr lang="en-US"/>
          </a:p>
        </p:txBody>
      </p:sp>
      <p:sp>
        <p:nvSpPr>
          <p:cNvPr id="11" name="Slide Number Placeholder 10">
            <a:extLst>
              <a:ext uri="{FF2B5EF4-FFF2-40B4-BE49-F238E27FC236}">
                <a16:creationId xmlns:a16="http://schemas.microsoft.com/office/drawing/2014/main" id="{6BF10DCB-41B0-4787-9509-E07E9A152E2D}"/>
              </a:ext>
            </a:extLst>
          </p:cNvPr>
          <p:cNvSpPr>
            <a:spLocks noGrp="1"/>
          </p:cNvSpPr>
          <p:nvPr>
            <p:ph type="sldNum" sz="quarter" idx="16"/>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2915881462"/>
      </p:ext>
    </p:extLst>
  </p:cSld>
  <p:clrMapOvr>
    <a:masterClrMapping/>
  </p:clrMapOvr>
  <p:hf sldNum="0"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Photo left, quote right APG-blue text color">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2E318F"/>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Klik op het pictogram als u een afbeelding wilt toevoegen</a:t>
            </a:r>
          </a:p>
        </p:txBody>
      </p:sp>
      <p:sp>
        <p:nvSpPr>
          <p:cNvPr id="10" name="Title 1">
            <a:extLst>
              <a:ext uri="{FF2B5EF4-FFF2-40B4-BE49-F238E27FC236}">
                <a16:creationId xmlns:a16="http://schemas.microsoft.com/office/drawing/2014/main" id="{AEE0D704-A25B-4D50-BFD2-F4DCA8012A54}"/>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4200">
                <a:solidFill>
                  <a:srgbClr val="2E318F"/>
                </a:solidFill>
              </a:rPr>
              <a:t>“</a:t>
            </a:r>
          </a:p>
        </p:txBody>
      </p:sp>
      <p:sp>
        <p:nvSpPr>
          <p:cNvPr id="7" name="Date Placeholder 6">
            <a:extLst>
              <a:ext uri="{FF2B5EF4-FFF2-40B4-BE49-F238E27FC236}">
                <a16:creationId xmlns:a16="http://schemas.microsoft.com/office/drawing/2014/main" id="{B803CB9F-E35F-47D9-85A5-5005DE5888A3}"/>
              </a:ext>
            </a:extLst>
          </p:cNvPr>
          <p:cNvSpPr>
            <a:spLocks noGrp="1"/>
          </p:cNvSpPr>
          <p:nvPr>
            <p:ph type="dt" sz="half" idx="14"/>
          </p:nvPr>
        </p:nvSpPr>
        <p:spPr/>
        <p:txBody>
          <a:bodyPr/>
          <a:lstStyle/>
          <a:p>
            <a:endParaRPr lang="en-US"/>
          </a:p>
        </p:txBody>
      </p:sp>
      <p:sp>
        <p:nvSpPr>
          <p:cNvPr id="8" name="Footer Placeholder 7">
            <a:extLst>
              <a:ext uri="{FF2B5EF4-FFF2-40B4-BE49-F238E27FC236}">
                <a16:creationId xmlns:a16="http://schemas.microsoft.com/office/drawing/2014/main" id="{8F958DEF-F09B-4CB3-A010-F0585BD77C42}"/>
              </a:ext>
            </a:extLst>
          </p:cNvPr>
          <p:cNvSpPr>
            <a:spLocks noGrp="1"/>
          </p:cNvSpPr>
          <p:nvPr>
            <p:ph type="ftr" sz="quarter" idx="15"/>
          </p:nvPr>
        </p:nvSpPr>
        <p:spPr/>
        <p:txBody>
          <a:bodyPr/>
          <a:lstStyle/>
          <a:p>
            <a:endParaRPr lang="en-US"/>
          </a:p>
        </p:txBody>
      </p:sp>
      <p:sp>
        <p:nvSpPr>
          <p:cNvPr id="11" name="Slide Number Placeholder 10">
            <a:extLst>
              <a:ext uri="{FF2B5EF4-FFF2-40B4-BE49-F238E27FC236}">
                <a16:creationId xmlns:a16="http://schemas.microsoft.com/office/drawing/2014/main" id="{B0516EFF-E43A-4601-82A3-78911979C24E}"/>
              </a:ext>
            </a:extLst>
          </p:cNvPr>
          <p:cNvSpPr>
            <a:spLocks noGrp="1"/>
          </p:cNvSpPr>
          <p:nvPr>
            <p:ph type="sldNum" sz="quarter" idx="16"/>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138833348"/>
      </p:ext>
    </p:extLst>
  </p:cSld>
  <p:clrMapOvr>
    <a:masterClrMapping/>
  </p:clrMapOvr>
  <p:hf sldNum="0"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hoto left, quote right APG-red">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CE5368"/>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endParaRPr lang="en-US"/>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0" name="Title 1">
            <a:extLst>
              <a:ext uri="{FF2B5EF4-FFF2-40B4-BE49-F238E27FC236}">
                <a16:creationId xmlns:a16="http://schemas.microsoft.com/office/drawing/2014/main" id="{BBBC13AF-670D-45BB-B0D2-B45869512383}"/>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4200">
                <a:solidFill>
                  <a:srgbClr val="CE5368"/>
                </a:solidFill>
              </a:rPr>
              <a:t>“</a:t>
            </a:r>
          </a:p>
        </p:txBody>
      </p:sp>
    </p:spTree>
    <p:extLst>
      <p:ext uri="{BB962C8B-B14F-4D97-AF65-F5344CB8AC3E}">
        <p14:creationId xmlns:p14="http://schemas.microsoft.com/office/powerpoint/2010/main" val="986776473"/>
      </p:ext>
    </p:extLst>
  </p:cSld>
  <p:clrMapOvr>
    <a:masterClrMapping/>
  </p:clrMapOvr>
  <p:hf sldNum="0"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Photo left, quote right APG-aqua text color">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109FC6"/>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endParaRPr lang="en-US"/>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0" name="Title 1">
            <a:extLst>
              <a:ext uri="{FF2B5EF4-FFF2-40B4-BE49-F238E27FC236}">
                <a16:creationId xmlns:a16="http://schemas.microsoft.com/office/drawing/2014/main" id="{70B01779-E097-4AD5-9155-B8DD252DCCE1}"/>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4200">
                <a:solidFill>
                  <a:srgbClr val="109FC6"/>
                </a:solidFill>
              </a:rPr>
              <a:t>“</a:t>
            </a:r>
          </a:p>
        </p:txBody>
      </p:sp>
    </p:spTree>
    <p:extLst>
      <p:ext uri="{BB962C8B-B14F-4D97-AF65-F5344CB8AC3E}">
        <p14:creationId xmlns:p14="http://schemas.microsoft.com/office/powerpoint/2010/main" val="1719173263"/>
      </p:ext>
    </p:extLst>
  </p:cSld>
  <p:clrMapOvr>
    <a:masterClrMapping/>
  </p:clrMapOvr>
  <p:hf sldNum="0"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Photo left, quote right APG-yellow text color">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DFAE4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4" name="Date Placeholder 3">
            <a:extLst>
              <a:ext uri="{FF2B5EF4-FFF2-40B4-BE49-F238E27FC236}">
                <a16:creationId xmlns:a16="http://schemas.microsoft.com/office/drawing/2014/main" id="{43CDC444-05E8-45C5-932B-75207D3BD9C0}"/>
              </a:ext>
            </a:extLst>
          </p:cNvPr>
          <p:cNvSpPr>
            <a:spLocks noGrp="1"/>
          </p:cNvSpPr>
          <p:nvPr>
            <p:ph type="dt" sz="half" idx="10"/>
          </p:nvPr>
        </p:nvSpPr>
        <p:spPr/>
        <p:txBody>
          <a:bodyPr/>
          <a:lstStyle>
            <a:lvl1pPr>
              <a:defRPr>
                <a:solidFill>
                  <a:schemeClr val="tx1"/>
                </a:solidFill>
              </a:defRPr>
            </a:lvl1pPr>
          </a:lstStyle>
          <a:p>
            <a:endParaRPr lang="en-US"/>
          </a:p>
        </p:txBody>
      </p:sp>
      <p:sp>
        <p:nvSpPr>
          <p:cNvPr id="5" name="Footer Placeholder 4">
            <a:extLst>
              <a:ext uri="{FF2B5EF4-FFF2-40B4-BE49-F238E27FC236}">
                <a16:creationId xmlns:a16="http://schemas.microsoft.com/office/drawing/2014/main" id="{A3DD8062-6712-44AD-9EBC-1C49DE78D3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63A969-36B7-45FD-AE2D-F6D850D8D330}"/>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en-US"/>
              <a:t>Click the ‘Images’ button </a:t>
            </a:r>
            <a:br>
              <a:rPr lang="en-US"/>
            </a:br>
            <a:r>
              <a:rPr lang="en-US"/>
              <a:t>of the APG PowerPoint ribbon</a:t>
            </a:r>
          </a:p>
        </p:txBody>
      </p:sp>
      <p:sp>
        <p:nvSpPr>
          <p:cNvPr id="10" name="Title 1">
            <a:extLst>
              <a:ext uri="{FF2B5EF4-FFF2-40B4-BE49-F238E27FC236}">
                <a16:creationId xmlns:a16="http://schemas.microsoft.com/office/drawing/2014/main" id="{E6E4BB29-9F20-4233-B708-F6131FC71499}"/>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en-US" sz="4200">
                <a:solidFill>
                  <a:srgbClr val="DFAE41"/>
                </a:solidFill>
              </a:rPr>
              <a:t>“</a:t>
            </a:r>
          </a:p>
        </p:txBody>
      </p:sp>
    </p:spTree>
    <p:extLst>
      <p:ext uri="{BB962C8B-B14F-4D97-AF65-F5344CB8AC3E}">
        <p14:creationId xmlns:p14="http://schemas.microsoft.com/office/powerpoint/2010/main" val="2162214607"/>
      </p:ext>
    </p:extLst>
  </p:cSld>
  <p:clrMapOvr>
    <a:masterClrMapping/>
  </p:clrMapOvr>
  <p:hf sldNum="0"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Alleen titel">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1A8CAE7-86F9-4CF0-8A8B-37E8E3981F1C}"/>
              </a:ext>
            </a:extLst>
          </p:cNvPr>
          <p:cNvSpPr>
            <a:spLocks noGrp="1"/>
          </p:cNvSpPr>
          <p:nvPr>
            <p:ph type="title"/>
          </p:nvPr>
        </p:nvSpPr>
        <p:spPr/>
        <p:txBody>
          <a:bodyPr/>
          <a:lstStyle/>
          <a:p>
            <a:r>
              <a:rPr lang="en-US"/>
              <a:t>Klik om stijl te bewerken</a:t>
            </a:r>
          </a:p>
        </p:txBody>
      </p:sp>
      <p:sp>
        <p:nvSpPr>
          <p:cNvPr id="2" name="Date Placeholder 1">
            <a:extLst>
              <a:ext uri="{FF2B5EF4-FFF2-40B4-BE49-F238E27FC236}">
                <a16:creationId xmlns:a16="http://schemas.microsoft.com/office/drawing/2014/main" id="{79A55DC8-E238-4285-8FED-8172B7174BCF}"/>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34FFB7CD-344C-41FD-8F76-6C5A37AA4F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5C636A6-9BA3-4B8D-A94F-EF6F17533B4E}"/>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1313208856"/>
      </p:ext>
    </p:extLst>
  </p:cSld>
  <p:clrMapOvr>
    <a:masterClrMapping/>
  </p:clrMapOvr>
  <p:hf sldNum="0" hdr="0" ftr="0" dt="0"/>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9AB5DD-E31D-4833-8754-4C2C774C32A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86A08315-E753-4562-9A8B-0FEF0C8697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6666FF-BD80-412E-BC81-91DCCFA5410F}"/>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445622429"/>
      </p:ext>
    </p:extLst>
  </p:cSld>
  <p:clrMapOvr>
    <a:masterClrMapping/>
  </p:clrMapOvr>
  <p:hf sldNum="0"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Eén tabel over hele pagina">
    <p:bg>
      <p:bgPr>
        <a:solidFill>
          <a:srgbClr val="F2F0EB"/>
        </a:solidFill>
        <a:effectLst/>
      </p:bgPr>
    </p:bg>
    <p:spTree>
      <p:nvGrpSpPr>
        <p:cNvPr id="1" name=""/>
        <p:cNvGrpSpPr/>
        <p:nvPr/>
      </p:nvGrpSpPr>
      <p:grpSpPr>
        <a:xfrm>
          <a:off x="0" y="0"/>
          <a:ext cx="0" cy="0"/>
          <a:chOff x="0" y="0"/>
          <a:chExt cx="0" cy="0"/>
        </a:xfrm>
      </p:grpSpPr>
      <p:sp>
        <p:nvSpPr>
          <p:cNvPr id="12" name="Subtitel/Subtitle">
            <a:extLst>
              <a:ext uri="{FF2B5EF4-FFF2-40B4-BE49-F238E27FC236}">
                <a16:creationId xmlns:a16="http://schemas.microsoft.com/office/drawing/2014/main" id="{E444E559-604B-4D22-8B9C-A038F76E95E8}"/>
              </a:ext>
            </a:extLst>
          </p:cNvPr>
          <p:cNvSpPr>
            <a:spLocks noGrp="1"/>
          </p:cNvSpPr>
          <p:nvPr>
            <p:ph type="body" sz="quarter" idx="14"/>
          </p:nvPr>
        </p:nvSpPr>
        <p:spPr>
          <a:xfrm>
            <a:off x="609600" y="1267200"/>
            <a:ext cx="10972800" cy="561600"/>
          </a:xfrm>
        </p:spPr>
        <p:txBody>
          <a:bodyPr anchor="t" anchorCtr="0">
            <a:noAutofit/>
          </a:bodyPr>
          <a:lstStyle>
            <a:lvl1pPr marL="0" indent="0">
              <a:spcBef>
                <a:spcPts val="0"/>
              </a:spcBef>
              <a:buFont typeface="Arial" panose="020B0604020202020204" pitchFamily="34" charset="0"/>
              <a:buChar char="​"/>
              <a:defRPr sz="1800" b="1">
                <a:solidFill>
                  <a:srgbClr val="2E318F"/>
                </a:solidFill>
              </a:defRPr>
            </a:lvl1pPr>
            <a:lvl2pPr marL="0" indent="0">
              <a:spcBef>
                <a:spcPts val="0"/>
              </a:spcBef>
              <a:buFont typeface="Arial" panose="020B0604020202020204" pitchFamily="34" charset="0"/>
              <a:buChar char="​"/>
              <a:defRPr sz="1600" b="0">
                <a:solidFill>
                  <a:srgbClr val="333333"/>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a:p>
            <a:pPr lvl="1"/>
            <a:r>
              <a:rPr lang="nl-NL"/>
              <a:t>Tweede niveau</a:t>
            </a:r>
          </a:p>
        </p:txBody>
      </p:sp>
      <p:sp>
        <p:nvSpPr>
          <p:cNvPr id="16" name="Table Placeholder A">
            <a:extLst>
              <a:ext uri="{FF2B5EF4-FFF2-40B4-BE49-F238E27FC236}">
                <a16:creationId xmlns:a16="http://schemas.microsoft.com/office/drawing/2014/main" id="{090A028C-5DC0-48CD-BE75-A2422615D493}"/>
              </a:ext>
            </a:extLst>
          </p:cNvPr>
          <p:cNvSpPr>
            <a:spLocks noGrp="1"/>
          </p:cNvSpPr>
          <p:nvPr>
            <p:ph type="tbl" sz="quarter" idx="21"/>
          </p:nvPr>
        </p:nvSpPr>
        <p:spPr>
          <a:xfrm>
            <a:off x="609600" y="1828800"/>
            <a:ext cx="10972800" cy="4114800"/>
          </a:xfrm>
        </p:spPr>
        <p:txBody>
          <a:bodyPr/>
          <a:lstStyle/>
          <a:p>
            <a:r>
              <a:rPr lang="nl-NL"/>
              <a:t>Klik op het pictogram als u een tabel wilt toevoegen</a:t>
            </a:r>
          </a:p>
        </p:txBody>
      </p:sp>
      <p:sp>
        <p:nvSpPr>
          <p:cNvPr id="13" name="Bron/Source">
            <a:extLst>
              <a:ext uri="{FF2B5EF4-FFF2-40B4-BE49-F238E27FC236}">
                <a16:creationId xmlns:a16="http://schemas.microsoft.com/office/drawing/2014/main" id="{78819666-11DB-4276-BE82-02334E6336B1}"/>
              </a:ext>
            </a:extLst>
          </p:cNvPr>
          <p:cNvSpPr>
            <a:spLocks noGrp="1"/>
          </p:cNvSpPr>
          <p:nvPr>
            <p:ph type="body" sz="quarter" idx="16"/>
          </p:nvPr>
        </p:nvSpPr>
        <p:spPr>
          <a:xfrm>
            <a:off x="609600" y="5943600"/>
            <a:ext cx="10972800" cy="184666"/>
          </a:xfrm>
        </p:spPr>
        <p:txBody>
          <a:bodyPr anchor="t" anchorCtr="0">
            <a:noAutofit/>
          </a:bodyPr>
          <a:lstStyle>
            <a:lvl1pPr marL="0" indent="0">
              <a:spcBef>
                <a:spcPts val="0"/>
              </a:spcBef>
              <a:buFont typeface="Arial" panose="020B0604020202020204" pitchFamily="34" charset="0"/>
              <a:buChar char="​"/>
              <a:defRPr sz="1200" b="0">
                <a:solidFill>
                  <a:schemeClr val="tx1"/>
                </a:solidFill>
              </a:defRPr>
            </a:lvl1pPr>
            <a:lvl2pPr marL="0" indent="0">
              <a:spcBef>
                <a:spcPts val="0"/>
              </a:spcBef>
              <a:buFont typeface="Arial" panose="020B0604020202020204" pitchFamily="34" charset="0"/>
              <a:buChar char="​"/>
              <a:defRPr sz="12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8" name="Title 2">
            <a:extLst>
              <a:ext uri="{FF2B5EF4-FFF2-40B4-BE49-F238E27FC236}">
                <a16:creationId xmlns:a16="http://schemas.microsoft.com/office/drawing/2014/main" id="{1641FE9C-4843-4141-86AB-0A37EDB0BA96}"/>
              </a:ext>
            </a:extLst>
          </p:cNvPr>
          <p:cNvSpPr>
            <a:spLocks noGrp="1"/>
          </p:cNvSpPr>
          <p:nvPr>
            <p:ph type="title"/>
          </p:nvPr>
        </p:nvSpPr>
        <p:spPr>
          <a:xfrm>
            <a:off x="609600" y="125577"/>
            <a:ext cx="10972797" cy="1047082"/>
          </a:xfrm>
        </p:spPr>
        <p:txBody>
          <a:bodyPr anchor="b" anchorCtr="0"/>
          <a:lstStyle>
            <a:lvl1pPr>
              <a:defRPr sz="3200"/>
            </a:lvl1pPr>
          </a:lstStyle>
          <a:p>
            <a:r>
              <a:rPr lang="nl-NL" noProof="0"/>
              <a:t>Klik om stijl te bewerken</a:t>
            </a:r>
          </a:p>
        </p:txBody>
      </p:sp>
    </p:spTree>
    <p:extLst>
      <p:ext uri="{BB962C8B-B14F-4D97-AF65-F5344CB8AC3E}">
        <p14:creationId xmlns:p14="http://schemas.microsoft.com/office/powerpoint/2010/main" val="687136009"/>
      </p:ext>
    </p:extLst>
  </p:cSld>
  <p:clrMapOvr>
    <a:masterClrMapping/>
  </p:clrMapOvr>
  <p:hf sldNum="0"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p:cSld name="Foto links, tekst recht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452400" y="2133600"/>
            <a:ext cx="5130000" cy="39624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8" name="Title 7">
            <a:extLst>
              <a:ext uri="{FF2B5EF4-FFF2-40B4-BE49-F238E27FC236}">
                <a16:creationId xmlns:a16="http://schemas.microsoft.com/office/drawing/2014/main" id="{802F86C6-6D84-4D6A-A0A3-F22A6ED17150}"/>
              </a:ext>
            </a:extLst>
          </p:cNvPr>
          <p:cNvSpPr>
            <a:spLocks noGrp="1"/>
          </p:cNvSpPr>
          <p:nvPr>
            <p:ph type="title"/>
          </p:nvPr>
        </p:nvSpPr>
        <p:spPr>
          <a:xfrm>
            <a:off x="6452400" y="762000"/>
            <a:ext cx="5130000" cy="1191736"/>
          </a:xfrm>
        </p:spPr>
        <p:txBody>
          <a:bodyPr>
            <a:noAutofit/>
          </a:bodyPr>
          <a:lstStyle>
            <a:lvl1pPr>
              <a:defRPr sz="3200"/>
            </a:lvl1pPr>
          </a:lstStyle>
          <a:p>
            <a:r>
              <a:rPr lang="nl-NL"/>
              <a:t>Klik om stijl te bewerken</a:t>
            </a:r>
          </a:p>
        </p:txBody>
      </p:sp>
      <p:sp>
        <p:nvSpPr>
          <p:cNvPr id="2" name="Date Placeholder 1">
            <a:extLst>
              <a:ext uri="{FF2B5EF4-FFF2-40B4-BE49-F238E27FC236}">
                <a16:creationId xmlns:a16="http://schemas.microsoft.com/office/drawing/2014/main" id="{B0CB2449-836E-4BC7-8FF1-097055138B63}"/>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1B51146C-2BC4-4BDF-B522-8385C49B0A8E}"/>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48A57D3C-8E35-47E7-83F6-19123C9BA728}"/>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
        <p:nvSpPr>
          <p:cNvPr id="9" name="Picture Placeholder 4">
            <a:extLst>
              <a:ext uri="{FF2B5EF4-FFF2-40B4-BE49-F238E27FC236}">
                <a16:creationId xmlns:a16="http://schemas.microsoft.com/office/drawing/2014/main" id="{4195F739-3BEC-4DE5-8A93-F897E1082CE3}"/>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Tree>
    <p:extLst>
      <p:ext uri="{BB962C8B-B14F-4D97-AF65-F5344CB8AC3E}">
        <p14:creationId xmlns:p14="http://schemas.microsoft.com/office/powerpoint/2010/main" val="3458140250"/>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hort text/title APG-aqua with sub-heading above">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en-US"/>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7893"/>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Klikken om de tekststijl van het model te bewerken</a:t>
            </a:r>
          </a:p>
        </p:txBody>
      </p:sp>
      <p:sp>
        <p:nvSpPr>
          <p:cNvPr id="7" name="Date Placeholder 6">
            <a:extLst>
              <a:ext uri="{FF2B5EF4-FFF2-40B4-BE49-F238E27FC236}">
                <a16:creationId xmlns:a16="http://schemas.microsoft.com/office/drawing/2014/main" id="{08EE0664-D224-42BD-A619-8529138B7533}"/>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67F6EBF-84B1-4859-971B-E678E79BB25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F87E46B-87B6-4069-93C2-6DF6A922DD58}"/>
              </a:ext>
            </a:extLst>
          </p:cNvPr>
          <p:cNvSpPr>
            <a:spLocks noGrp="1"/>
          </p:cNvSpPr>
          <p:nvPr>
            <p:ph type="sldNum" sz="quarter" idx="12"/>
          </p:nvPr>
        </p:nvSpPr>
        <p:spPr/>
        <p:txBody>
          <a:bodyPr/>
          <a:lstStyle/>
          <a:p>
            <a:r>
              <a:rPr lang="en-US"/>
              <a:t> </a:t>
            </a:r>
            <a:fld id="{5A257A9B-58C8-42D0-BD75-97A1C03F86D3}" type="slidenum">
              <a:rPr lang="en-US" smtClean="0"/>
              <a:pPr/>
              <a:t>‹#›</a:t>
            </a:fld>
            <a:endParaRPr lang="en-US"/>
          </a:p>
        </p:txBody>
      </p:sp>
    </p:spTree>
    <p:extLst>
      <p:ext uri="{BB962C8B-B14F-4D97-AF65-F5344CB8AC3E}">
        <p14:creationId xmlns:p14="http://schemas.microsoft.com/office/powerpoint/2010/main" val="3646907040"/>
      </p:ext>
    </p:extLst>
  </p:cSld>
  <p:clrMapOvr>
    <a:masterClrMapping/>
  </p:clrMapOvr>
  <p:hf sldNum="0" hdr="0" ftr="0" dt="0"/>
</p:sldLayout>
</file>

<file path=ppt/slideLayouts/slideLayout90.xml><?xml version="1.0" encoding="utf-8"?>
<p:sldLayout xmlns:a="http://schemas.openxmlformats.org/drawingml/2006/main" xmlns:r="http://schemas.openxmlformats.org/officeDocument/2006/relationships" xmlns:p="http://schemas.openxmlformats.org/presentationml/2006/main">
  <p:cSld name="Foto links, citaat rechts tekstkleur APG-blauw">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rgbClr val="2E318F"/>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AEE0D704-A25B-4D50-BFD2-F4DCA8012A54}"/>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rgbClr val="2E318F"/>
                </a:solidFill>
              </a:rPr>
              <a:t>“</a:t>
            </a:r>
          </a:p>
        </p:txBody>
      </p:sp>
      <p:sp>
        <p:nvSpPr>
          <p:cNvPr id="7" name="Date Placeholder 6">
            <a:extLst>
              <a:ext uri="{FF2B5EF4-FFF2-40B4-BE49-F238E27FC236}">
                <a16:creationId xmlns:a16="http://schemas.microsoft.com/office/drawing/2014/main" id="{B803CB9F-E35F-47D9-85A5-5005DE5888A3}"/>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8F958DEF-F09B-4CB3-A010-F0585BD77C42}"/>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B0516EFF-E43A-4601-82A3-78911979C24E}"/>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615830996"/>
      </p:ext>
    </p:extLst>
  </p:cSld>
  <p:clrMapOvr>
    <a:masterClrMapping/>
  </p:clrMapOvr>
  <p:hf sldNum="0" hdr="0" ftr="0" dt="0"/>
</p:sldLayout>
</file>

<file path=ppt/slideLayouts/slideLayout91.xml><?xml version="1.0" encoding="utf-8"?>
<p:sldLayout xmlns:a="http://schemas.openxmlformats.org/drawingml/2006/main" xmlns:r="http://schemas.openxmlformats.org/officeDocument/2006/relationships" xmlns:p="http://schemas.openxmlformats.org/presentationml/2006/main">
  <p:cSld name="Foto links, citaat rechts APG-aqua achtergrond">
    <p:bg>
      <p:bgPr>
        <a:solidFill>
          <a:srgbClr val="109FC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6578400" y="1219200"/>
            <a:ext cx="5004000" cy="3200400"/>
          </a:xfrm>
        </p:spPr>
        <p:txBody>
          <a:bodyPr wrap="square" anchor="t" anchorCtr="0">
            <a:noAutofit/>
          </a:bodyPr>
          <a:lstStyle>
            <a:lvl1pPr>
              <a:lnSpc>
                <a:spcPct val="78000"/>
              </a:lnSpc>
              <a:spcBef>
                <a:spcPts val="0"/>
              </a:spcBef>
              <a:defRPr sz="4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6578400" y="4572000"/>
            <a:ext cx="5004000" cy="457200"/>
          </a:xfrm>
        </p:spPr>
        <p:txBody>
          <a:bodyPr wrap="square" anchor="t" anchorCtr="0">
            <a:noAutofit/>
          </a:bodyPr>
          <a:lstStyle>
            <a:lvl1pPr marL="0" indent="0">
              <a:lnSpc>
                <a:spcPct val="80000"/>
              </a:lnSpc>
              <a:spcBef>
                <a:spcPts val="0"/>
              </a:spcBef>
              <a:buNone/>
              <a:defRPr sz="16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9" name="Picture Placeholder 4">
            <a:extLst>
              <a:ext uri="{FF2B5EF4-FFF2-40B4-BE49-F238E27FC236}">
                <a16:creationId xmlns:a16="http://schemas.microsoft.com/office/drawing/2014/main" id="{0C7395C4-682F-427F-BBC3-97C24D7C22EC}"/>
              </a:ext>
              <a:ext uri="{C183D7F6-B498-43B3-948B-1728B52AA6E4}">
                <adec:decorative xmlns:adec="http://schemas.microsoft.com/office/drawing/2017/decorative" val="1"/>
              </a:ext>
            </a:extLst>
          </p:cNvPr>
          <p:cNvSpPr>
            <a:spLocks noGrp="1"/>
          </p:cNvSpPr>
          <p:nvPr>
            <p:ph type="pic" sz="quarter" idx="13" hasCustomPrompt="1"/>
          </p:nvPr>
        </p:nvSpPr>
        <p:spPr>
          <a:xfrm>
            <a:off x="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0" name="Title 1">
            <a:extLst>
              <a:ext uri="{FF2B5EF4-FFF2-40B4-BE49-F238E27FC236}">
                <a16:creationId xmlns:a16="http://schemas.microsoft.com/office/drawing/2014/main" id="{D75DDF25-C784-480C-93B4-5FA2105D2A41}"/>
              </a:ext>
              <a:ext uri="{C183D7F6-B498-43B3-948B-1728B52AA6E4}">
                <adec:decorative xmlns:adec="http://schemas.microsoft.com/office/drawing/2017/decorative" val="1"/>
              </a:ext>
            </a:extLst>
          </p:cNvPr>
          <p:cNvSpPr txBox="1">
            <a:spLocks/>
          </p:cNvSpPr>
          <p:nvPr userDrawn="1"/>
        </p:nvSpPr>
        <p:spPr>
          <a:xfrm>
            <a:off x="6566971" y="756693"/>
            <a:ext cx="774700" cy="462507"/>
          </a:xfrm>
          <a:prstGeom prst="rect">
            <a:avLst/>
          </a:prstGeom>
        </p:spPr>
        <p:txBody>
          <a:bodyPr vert="horz" wrap="square" lIns="0" tIns="0" rIns="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nSpc>
                <a:spcPct val="80000"/>
              </a:lnSpc>
            </a:pPr>
            <a:r>
              <a:rPr lang="nl-NL" sz="4200">
                <a:solidFill>
                  <a:schemeClr val="bg1"/>
                </a:solidFill>
              </a:rPr>
              <a:t>“</a:t>
            </a:r>
          </a:p>
        </p:txBody>
      </p:sp>
      <p:sp>
        <p:nvSpPr>
          <p:cNvPr id="7" name="Date Placeholder 6">
            <a:extLst>
              <a:ext uri="{FF2B5EF4-FFF2-40B4-BE49-F238E27FC236}">
                <a16:creationId xmlns:a16="http://schemas.microsoft.com/office/drawing/2014/main" id="{0B88BE6C-C21B-488D-B6FE-9E727A478D41}"/>
              </a:ext>
            </a:extLst>
          </p:cNvPr>
          <p:cNvSpPr>
            <a:spLocks noGrp="1"/>
          </p:cNvSpPr>
          <p:nvPr>
            <p:ph type="dt" sz="half" idx="14"/>
          </p:nvPr>
        </p:nvSpPr>
        <p:spPr/>
        <p:txBody>
          <a:bodyPr/>
          <a:lstStyle/>
          <a:p>
            <a:endParaRPr lang="nl-NL"/>
          </a:p>
        </p:txBody>
      </p:sp>
      <p:sp>
        <p:nvSpPr>
          <p:cNvPr id="8" name="Footer Placeholder 7">
            <a:extLst>
              <a:ext uri="{FF2B5EF4-FFF2-40B4-BE49-F238E27FC236}">
                <a16:creationId xmlns:a16="http://schemas.microsoft.com/office/drawing/2014/main" id="{B2AEE888-84D0-409E-914C-EB1D7556AC2A}"/>
              </a:ext>
            </a:extLst>
          </p:cNvPr>
          <p:cNvSpPr>
            <a:spLocks noGrp="1"/>
          </p:cNvSpPr>
          <p:nvPr>
            <p:ph type="ftr" sz="quarter" idx="15"/>
          </p:nvPr>
        </p:nvSpPr>
        <p:spPr/>
        <p:txBody>
          <a:bodyPr/>
          <a:lstStyle/>
          <a:p>
            <a:endParaRPr lang="nl-NL"/>
          </a:p>
        </p:txBody>
      </p:sp>
      <p:sp>
        <p:nvSpPr>
          <p:cNvPr id="11" name="Slide Number Placeholder 10">
            <a:extLst>
              <a:ext uri="{FF2B5EF4-FFF2-40B4-BE49-F238E27FC236}">
                <a16:creationId xmlns:a16="http://schemas.microsoft.com/office/drawing/2014/main" id="{84C0B0B2-73BC-4716-9AE6-148DAAB5296F}"/>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626131998"/>
      </p:ext>
    </p:extLst>
  </p:cSld>
  <p:clrMapOvr>
    <a:masterClrMapping/>
  </p:clrMapOvr>
  <p:hf sldNum="0" hdr="0" ftr="0" dt="0"/>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Tekst over hele pagina">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6C314E-38E5-48F1-8181-AAD42AF6279D}"/>
              </a:ext>
            </a:extLst>
          </p:cNvPr>
          <p:cNvSpPr>
            <a:spLocks noGrp="1"/>
          </p:cNvSpPr>
          <p:nvPr>
            <p:ph type="title"/>
          </p:nvPr>
        </p:nvSpPr>
        <p:spPr/>
        <p:txBody>
          <a:bodyPr/>
          <a:lstStyle/>
          <a:p>
            <a:r>
              <a:rPr lang="nl-NL"/>
              <a:t>Klik om stijl te bewerken</a:t>
            </a:r>
          </a:p>
        </p:txBody>
      </p:sp>
      <p:sp>
        <p:nvSpPr>
          <p:cNvPr id="3" name="Content Placeholder 2">
            <a:extLst>
              <a:ext uri="{FF2B5EF4-FFF2-40B4-BE49-F238E27FC236}">
                <a16:creationId xmlns:a16="http://schemas.microsoft.com/office/drawing/2014/main" id="{17EDA70D-4910-4558-A8B6-445946D59ECC}"/>
              </a:ext>
            </a:extLst>
          </p:cNvPr>
          <p:cNvSpPr>
            <a:spLocks noGrp="1"/>
          </p:cNvSpPr>
          <p:nvPr>
            <p:ph idx="1"/>
          </p:nvPr>
        </p:nvSpPr>
        <p:spPr>
          <a:xfrm>
            <a:off x="609600" y="2117558"/>
            <a:ext cx="7920000" cy="397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2F198317-B000-466F-AFED-8A1CD305F1D8}"/>
              </a:ext>
              <a:ext uri="{C183D7F6-B498-43B3-948B-1728B52AA6E4}">
                <adec:decorative xmlns:adec="http://schemas.microsoft.com/office/drawing/2017/decorative" val="1"/>
              </a:ext>
            </a:extLst>
          </p:cNvPr>
          <p:cNvSpPr>
            <a:spLocks noGrp="1"/>
          </p:cNvSpPr>
          <p:nvPr>
            <p:ph type="dt" sz="half" idx="10"/>
          </p:nvPr>
        </p:nvSpPr>
        <p:spPr/>
        <p:txBody>
          <a:bodyPr/>
          <a:lstStyle/>
          <a:p>
            <a:endParaRPr lang="nl-NL"/>
          </a:p>
        </p:txBody>
      </p:sp>
      <p:sp>
        <p:nvSpPr>
          <p:cNvPr id="5" name="Footer Placeholder 4">
            <a:extLst>
              <a:ext uri="{FF2B5EF4-FFF2-40B4-BE49-F238E27FC236}">
                <a16:creationId xmlns:a16="http://schemas.microsoft.com/office/drawing/2014/main" id="{5F3FD6E0-878F-4641-8D64-2B63EA057F4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DE65DCD-F986-472B-BA84-F4EEB568B4D6}"/>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24239429"/>
      </p:ext>
    </p:extLst>
  </p:cSld>
  <p:clrMapOvr>
    <a:masterClrMapping/>
  </p:clrMapOvr>
  <p:hf sldNum="0" hdr="0" ftr="0" dt="0"/>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Voorblad met subkop on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7714-D396-4EFB-992B-72A5C8CEF5C3}"/>
              </a:ext>
            </a:extLst>
          </p:cNvPr>
          <p:cNvSpPr>
            <a:spLocks noGrp="1"/>
          </p:cNvSpPr>
          <p:nvPr>
            <p:ph type="ctrTitle"/>
          </p:nvPr>
        </p:nvSpPr>
        <p:spPr>
          <a:xfrm>
            <a:off x="609600" y="762000"/>
            <a:ext cx="5130000" cy="2160000"/>
          </a:xfrm>
        </p:spPr>
        <p:txBody>
          <a:bodyPr wrap="square" bIns="0" anchor="t" anchorCtr="0">
            <a:noAutofit/>
          </a:bodyPr>
          <a:lstStyle>
            <a:lvl1pPr algn="l">
              <a:defRPr sz="4200"/>
            </a:lvl1pPr>
          </a:lstStyle>
          <a:p>
            <a:r>
              <a:rPr lang="nl-NL"/>
              <a:t>Klik om stijl te bewerken</a:t>
            </a:r>
          </a:p>
        </p:txBody>
      </p:sp>
      <p:sp>
        <p:nvSpPr>
          <p:cNvPr id="3" name="Subtitle 2">
            <a:extLst>
              <a:ext uri="{FF2B5EF4-FFF2-40B4-BE49-F238E27FC236}">
                <a16:creationId xmlns:a16="http://schemas.microsoft.com/office/drawing/2014/main" id="{50391799-8938-4AE5-9CF2-C7797251BABC}"/>
              </a:ext>
            </a:extLst>
          </p:cNvPr>
          <p:cNvSpPr>
            <a:spLocks noGrp="1"/>
          </p:cNvSpPr>
          <p:nvPr>
            <p:ph type="subTitle" idx="1"/>
          </p:nvPr>
        </p:nvSpPr>
        <p:spPr>
          <a:xfrm>
            <a:off x="609600" y="3048000"/>
            <a:ext cx="5130000" cy="457200"/>
          </a:xfrm>
        </p:spPr>
        <p:txBody>
          <a:bodyPr wrap="square" anchor="t" anchorCtr="0">
            <a:noAutofit/>
          </a:bodyPr>
          <a:lstStyle>
            <a:lvl1pPr marL="0" indent="0" algn="l">
              <a:spcBef>
                <a:spcPts val="0"/>
              </a:spcBef>
              <a:buNone/>
              <a:defRPr sz="1800" b="1">
                <a:solidFill>
                  <a:srgbClr val="109FC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31" name="Naam/Name 3">
            <a:extLst>
              <a:ext uri="{FF2B5EF4-FFF2-40B4-BE49-F238E27FC236}">
                <a16:creationId xmlns:a16="http://schemas.microsoft.com/office/drawing/2014/main" id="{34130006-7845-4C42-A49F-4AD6687C1900}"/>
              </a:ext>
            </a:extLst>
          </p:cNvPr>
          <p:cNvSpPr>
            <a:spLocks noGrp="1"/>
          </p:cNvSpPr>
          <p:nvPr>
            <p:ph type="body" sz="quarter" idx="10"/>
          </p:nvPr>
        </p:nvSpPr>
        <p:spPr>
          <a:xfrm>
            <a:off x="609600" y="4085925"/>
            <a:ext cx="5129999" cy="553998"/>
          </a:xfrm>
        </p:spPr>
        <p:txBody>
          <a:bodyPr anchor="b" anchorCtr="0">
            <a:noAutofit/>
          </a:bodyPr>
          <a:lstStyle>
            <a:lvl1pPr marL="0" indent="0">
              <a:spcBef>
                <a:spcPts val="0"/>
              </a:spcBef>
              <a:buFont typeface="Arial" panose="020B0604020202020204" pitchFamily="34" charset="0"/>
              <a:buNone/>
              <a:defRPr sz="1800" b="1">
                <a:solidFill>
                  <a:schemeClr val="tx1"/>
                </a:solidFill>
              </a:defRPr>
            </a:lvl1pPr>
            <a:lvl2pPr marL="0" indent="0">
              <a:spcBef>
                <a:spcPts val="0"/>
              </a:spcBef>
              <a:buFont typeface="Arial" panose="020B0604020202020204" pitchFamily="34" charset="0"/>
              <a:buChar char="​"/>
              <a:defRPr sz="18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33" name="Picture Placeholder 1">
            <a:extLst>
              <a:ext uri="{FF2B5EF4-FFF2-40B4-BE49-F238E27FC236}">
                <a16:creationId xmlns:a16="http://schemas.microsoft.com/office/drawing/2014/main" id="{2C8E45E2-66E7-4CFF-B054-68437268C95E}"/>
              </a:ext>
              <a:ext uri="{C183D7F6-B498-43B3-948B-1728B52AA6E4}">
                <adec:decorative xmlns:adec="http://schemas.microsoft.com/office/drawing/2017/decorative" val="1"/>
              </a:ext>
            </a:extLst>
          </p:cNvPr>
          <p:cNvSpPr>
            <a:spLocks noGrp="1"/>
          </p:cNvSpPr>
          <p:nvPr>
            <p:ph type="pic" sz="quarter" idx="11"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2" name="footer_title_bg">
            <a:extLst>
              <a:ext uri="{FF2B5EF4-FFF2-40B4-BE49-F238E27FC236}">
                <a16:creationId xmlns:a16="http://schemas.microsoft.com/office/drawing/2014/main" id="{1E7CCD3A-1820-43C2-BF01-7F01992BC9BD}"/>
              </a:ext>
              <a:ext uri="{C183D7F6-B498-43B3-948B-1728B52AA6E4}">
                <adec:decorative xmlns:adec="http://schemas.microsoft.com/office/drawing/2017/decorative" val="1"/>
              </a:ext>
            </a:extLst>
          </p:cNvPr>
          <p:cNvSpPr/>
          <p:nvPr/>
        </p:nvSpPr>
        <p:spPr bwMode="white">
          <a:xfrm>
            <a:off x="1" y="6248400"/>
            <a:ext cx="11582399"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Logo">
            <a:extLst>
              <a:ext uri="{FF2B5EF4-FFF2-40B4-BE49-F238E27FC236}">
                <a16:creationId xmlns:a16="http://schemas.microsoft.com/office/drawing/2014/main" id="{3DFFABBE-529B-40A3-A4A3-FE9C7EA5781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176" y="6111409"/>
            <a:ext cx="1634871" cy="746591"/>
          </a:xfrm>
          <a:prstGeom prst="rect">
            <a:avLst/>
          </a:prstGeom>
        </p:spPr>
      </p:pic>
      <p:sp>
        <p:nvSpPr>
          <p:cNvPr id="15" name="Start">
            <a:extLst>
              <a:ext uri="{FF2B5EF4-FFF2-40B4-BE49-F238E27FC236}">
                <a16:creationId xmlns:a16="http://schemas.microsoft.com/office/drawing/2014/main" id="{91F1AB70-BC8A-4554-A163-10C584EF596E}"/>
              </a:ext>
              <a:ext uri="{C183D7F6-B498-43B3-948B-1728B52AA6E4}">
                <adec:decorative xmlns:adec="http://schemas.microsoft.com/office/drawing/2017/decorative" val="1"/>
              </a:ext>
            </a:extLst>
          </p:cNvPr>
          <p:cNvSpPr txBox="1">
            <a:spLocks/>
          </p:cNvSpPr>
          <p:nvPr/>
        </p:nvSpPr>
        <p:spPr>
          <a:xfrm>
            <a:off x="10849265" y="6389771"/>
            <a:ext cx="664107" cy="270000"/>
          </a:xfrm>
          <a:prstGeom prst="rect">
            <a:avLst/>
          </a:prstGeom>
        </p:spPr>
        <p:txBody>
          <a:bodyPr vert="horz" wrap="square" lIns="0" tIns="0" rIns="0" bIns="0" rtlCol="0" anchor="ctr"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r">
              <a:lnSpc>
                <a:spcPct val="85000"/>
              </a:lnSpc>
            </a:pPr>
            <a:r>
              <a:rPr lang="nl-NL" sz="1200" b="0" kern="100" spc="-10">
                <a:solidFill>
                  <a:srgbClr val="333333"/>
                </a:solidFill>
              </a:rPr>
              <a:t>Start</a:t>
            </a:r>
          </a:p>
        </p:txBody>
      </p:sp>
      <p:sp>
        <p:nvSpPr>
          <p:cNvPr id="4" name="Date Placeholder 3">
            <a:extLst>
              <a:ext uri="{FF2B5EF4-FFF2-40B4-BE49-F238E27FC236}">
                <a16:creationId xmlns:a16="http://schemas.microsoft.com/office/drawing/2014/main" id="{7DD32037-0F0A-4C31-8660-C6CA4BA93CE2}"/>
              </a:ext>
            </a:extLst>
          </p:cNvPr>
          <p:cNvSpPr>
            <a:spLocks noGrp="1"/>
          </p:cNvSpPr>
          <p:nvPr>
            <p:ph type="dt" sz="half" idx="12"/>
          </p:nvPr>
        </p:nvSpPr>
        <p:spPr>
          <a:xfrm>
            <a:off x="609600" y="4674604"/>
            <a:ext cx="5129999" cy="270000"/>
          </a:xfrm>
        </p:spPr>
        <p:txBody>
          <a:bodyPr/>
          <a:lstStyle>
            <a:lvl1pPr>
              <a:lnSpc>
                <a:spcPct val="100000"/>
              </a:lnSpc>
              <a:defRPr sz="1800"/>
            </a:lvl1pPr>
          </a:lstStyle>
          <a:p>
            <a:fld id="{8DC97B1B-618D-4BC6-9BC5-B96F1F1FC245}" type="datetime4">
              <a:rPr lang="en-US" smtClean="0"/>
              <a:t>January 30, 2025</a:t>
            </a:fld>
            <a:endParaRPr lang="nl-NL"/>
          </a:p>
        </p:txBody>
      </p:sp>
    </p:spTree>
    <p:extLst>
      <p:ext uri="{BB962C8B-B14F-4D97-AF65-F5344CB8AC3E}">
        <p14:creationId xmlns:p14="http://schemas.microsoft.com/office/powerpoint/2010/main" val="19594642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Voorblad met subkop bove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A7714-D396-4EFB-992B-72A5C8CEF5C3}"/>
              </a:ext>
            </a:extLst>
          </p:cNvPr>
          <p:cNvSpPr>
            <a:spLocks noGrp="1"/>
          </p:cNvSpPr>
          <p:nvPr>
            <p:ph type="ctrTitle"/>
          </p:nvPr>
        </p:nvSpPr>
        <p:spPr>
          <a:xfrm>
            <a:off x="609600" y="1219200"/>
            <a:ext cx="5130000" cy="2160000"/>
          </a:xfrm>
        </p:spPr>
        <p:txBody>
          <a:bodyPr wrap="square" bIns="0" anchor="t" anchorCtr="0">
            <a:noAutofit/>
          </a:bodyPr>
          <a:lstStyle>
            <a:lvl1pPr algn="l">
              <a:defRPr sz="4200"/>
            </a:lvl1pPr>
          </a:lstStyle>
          <a:p>
            <a:r>
              <a:rPr lang="nl-NL"/>
              <a:t>Klik om stijl te bewerken</a:t>
            </a:r>
          </a:p>
        </p:txBody>
      </p:sp>
      <p:sp>
        <p:nvSpPr>
          <p:cNvPr id="3" name="Subtitle 2">
            <a:extLst>
              <a:ext uri="{FF2B5EF4-FFF2-40B4-BE49-F238E27FC236}">
                <a16:creationId xmlns:a16="http://schemas.microsoft.com/office/drawing/2014/main" id="{50391799-8938-4AE5-9CF2-C7797251BABC}"/>
              </a:ext>
            </a:extLst>
          </p:cNvPr>
          <p:cNvSpPr>
            <a:spLocks noGrp="1"/>
          </p:cNvSpPr>
          <p:nvPr>
            <p:ph type="subTitle" idx="1"/>
          </p:nvPr>
        </p:nvSpPr>
        <p:spPr>
          <a:xfrm>
            <a:off x="609600" y="762000"/>
            <a:ext cx="5130000" cy="457200"/>
          </a:xfrm>
        </p:spPr>
        <p:txBody>
          <a:bodyPr wrap="square" anchor="t" anchorCtr="0">
            <a:noAutofit/>
          </a:bodyPr>
          <a:lstStyle>
            <a:lvl1pPr marL="0" indent="0" algn="l">
              <a:spcBef>
                <a:spcPts val="0"/>
              </a:spcBef>
              <a:buNone/>
              <a:defRPr sz="1800" b="1">
                <a:solidFill>
                  <a:srgbClr val="109FC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31" name="Naam/Name 3">
            <a:extLst>
              <a:ext uri="{FF2B5EF4-FFF2-40B4-BE49-F238E27FC236}">
                <a16:creationId xmlns:a16="http://schemas.microsoft.com/office/drawing/2014/main" id="{34130006-7845-4C42-A49F-4AD6687C1900}"/>
              </a:ext>
            </a:extLst>
          </p:cNvPr>
          <p:cNvSpPr>
            <a:spLocks noGrp="1"/>
          </p:cNvSpPr>
          <p:nvPr>
            <p:ph type="body" sz="quarter" idx="10"/>
          </p:nvPr>
        </p:nvSpPr>
        <p:spPr>
          <a:xfrm>
            <a:off x="609600" y="4086000"/>
            <a:ext cx="5129999" cy="554400"/>
          </a:xfrm>
        </p:spPr>
        <p:txBody>
          <a:bodyPr anchor="b" anchorCtr="0"/>
          <a:lstStyle>
            <a:lvl1pPr marL="0" indent="0">
              <a:spcBef>
                <a:spcPts val="0"/>
              </a:spcBef>
              <a:buFont typeface="Arial" panose="020B0604020202020204" pitchFamily="34" charset="0"/>
              <a:buChar char="​"/>
              <a:defRPr sz="1800" b="1">
                <a:solidFill>
                  <a:schemeClr val="tx1"/>
                </a:solidFill>
              </a:defRPr>
            </a:lvl1pPr>
            <a:lvl2pPr marL="0" indent="0">
              <a:spcBef>
                <a:spcPts val="0"/>
              </a:spcBef>
              <a:buFont typeface="Arial" panose="020B0604020202020204" pitchFamily="34" charset="0"/>
              <a:buChar char="​"/>
              <a:defRPr sz="1800" b="0">
                <a:solidFill>
                  <a:schemeClr val="tx1"/>
                </a:solidFill>
              </a:defRPr>
            </a:lvl2pPr>
            <a:lvl3pPr marL="540000" indent="-180000">
              <a:spcBef>
                <a:spcPts val="0"/>
              </a:spcBef>
              <a:buFont typeface="Arial" panose="020B0604020202020204" pitchFamily="34" charset="0"/>
              <a:buChar char="​"/>
              <a:defRPr sz="1800"/>
            </a:lvl3pPr>
            <a:lvl4pPr marL="720000" indent="-180000">
              <a:spcBef>
                <a:spcPts val="0"/>
              </a:spcBef>
              <a:buFont typeface="Arial" panose="020B0604020202020204" pitchFamily="34" charset="0"/>
              <a:buChar char="​"/>
              <a:defRPr sz="1800"/>
            </a:lvl4pPr>
            <a:lvl5pPr marL="900000" indent="-180000">
              <a:spcBef>
                <a:spcPts val="0"/>
              </a:spcBef>
              <a:buFont typeface="Arial" panose="020B0604020202020204" pitchFamily="34" charset="0"/>
              <a:buChar char="​"/>
              <a:defRPr sz="1800"/>
            </a:lvl5pPr>
          </a:lstStyle>
          <a:p>
            <a:pPr lvl="0"/>
            <a:r>
              <a:rPr lang="nl-NL"/>
              <a:t>Klikken om de tekststijl van het model te bewerken</a:t>
            </a:r>
          </a:p>
        </p:txBody>
      </p:sp>
      <p:sp>
        <p:nvSpPr>
          <p:cNvPr id="33" name="Picture Placeholder 1">
            <a:extLst>
              <a:ext uri="{FF2B5EF4-FFF2-40B4-BE49-F238E27FC236}">
                <a16:creationId xmlns:a16="http://schemas.microsoft.com/office/drawing/2014/main" id="{2C8E45E2-66E7-4CFF-B054-68437268C95E}"/>
              </a:ext>
              <a:ext uri="{C183D7F6-B498-43B3-948B-1728B52AA6E4}">
                <adec:decorative xmlns:adec="http://schemas.microsoft.com/office/drawing/2017/decorative" val="1"/>
              </a:ext>
            </a:extLst>
          </p:cNvPr>
          <p:cNvSpPr>
            <a:spLocks noGrp="1"/>
          </p:cNvSpPr>
          <p:nvPr>
            <p:ph type="pic" sz="quarter" idx="11" hasCustomPrompt="1"/>
          </p:nvPr>
        </p:nvSpPr>
        <p:spPr>
          <a:xfrm>
            <a:off x="6097200" y="0"/>
            <a:ext cx="6094800" cy="6248400"/>
          </a:xfrm>
          <a:solidFill>
            <a:schemeClr val="bg1">
              <a:lumMod val="9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12" name="footer_title_bg">
            <a:extLst>
              <a:ext uri="{FF2B5EF4-FFF2-40B4-BE49-F238E27FC236}">
                <a16:creationId xmlns:a16="http://schemas.microsoft.com/office/drawing/2014/main" id="{1E7CCD3A-1820-43C2-BF01-7F01992BC9BD}"/>
              </a:ext>
              <a:ext uri="{C183D7F6-B498-43B3-948B-1728B52AA6E4}">
                <adec:decorative xmlns:adec="http://schemas.microsoft.com/office/drawing/2017/decorative" val="1"/>
              </a:ext>
            </a:extLst>
          </p:cNvPr>
          <p:cNvSpPr/>
          <p:nvPr/>
        </p:nvSpPr>
        <p:spPr bwMode="white">
          <a:xfrm>
            <a:off x="1" y="6248400"/>
            <a:ext cx="11582399"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4" name="Logo">
            <a:extLst>
              <a:ext uri="{FF2B5EF4-FFF2-40B4-BE49-F238E27FC236}">
                <a16:creationId xmlns:a16="http://schemas.microsoft.com/office/drawing/2014/main" id="{3DFFABBE-529B-40A3-A4A3-FE9C7EA57816}"/>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3176" y="6111409"/>
            <a:ext cx="1634871" cy="746591"/>
          </a:xfrm>
          <a:prstGeom prst="rect">
            <a:avLst/>
          </a:prstGeom>
        </p:spPr>
      </p:pic>
      <p:sp>
        <p:nvSpPr>
          <p:cNvPr id="15" name="Start">
            <a:extLst>
              <a:ext uri="{FF2B5EF4-FFF2-40B4-BE49-F238E27FC236}">
                <a16:creationId xmlns:a16="http://schemas.microsoft.com/office/drawing/2014/main" id="{91F1AB70-BC8A-4554-A163-10C584EF596E}"/>
              </a:ext>
              <a:ext uri="{C183D7F6-B498-43B3-948B-1728B52AA6E4}">
                <adec:decorative xmlns:adec="http://schemas.microsoft.com/office/drawing/2017/decorative" val="1"/>
              </a:ext>
            </a:extLst>
          </p:cNvPr>
          <p:cNvSpPr txBox="1">
            <a:spLocks/>
          </p:cNvSpPr>
          <p:nvPr/>
        </p:nvSpPr>
        <p:spPr>
          <a:xfrm>
            <a:off x="10849265" y="6389771"/>
            <a:ext cx="664107" cy="270000"/>
          </a:xfrm>
          <a:prstGeom prst="rect">
            <a:avLst/>
          </a:prstGeom>
        </p:spPr>
        <p:txBody>
          <a:bodyPr vert="horz" wrap="square" lIns="0" tIns="0" rIns="0" bIns="0" rtlCol="0" anchor="ctr"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r">
              <a:lnSpc>
                <a:spcPct val="85000"/>
              </a:lnSpc>
            </a:pPr>
            <a:r>
              <a:rPr lang="nl-NL" sz="1200" b="0" kern="100" spc="-10">
                <a:solidFill>
                  <a:srgbClr val="333333"/>
                </a:solidFill>
              </a:rPr>
              <a:t>Start</a:t>
            </a:r>
          </a:p>
        </p:txBody>
      </p:sp>
      <p:sp>
        <p:nvSpPr>
          <p:cNvPr id="9" name="Date Placeholder 3">
            <a:extLst>
              <a:ext uri="{FF2B5EF4-FFF2-40B4-BE49-F238E27FC236}">
                <a16:creationId xmlns:a16="http://schemas.microsoft.com/office/drawing/2014/main" id="{0AFE0AD7-06B3-4D67-9BF8-1F996548196A}"/>
              </a:ext>
            </a:extLst>
          </p:cNvPr>
          <p:cNvSpPr>
            <a:spLocks noGrp="1"/>
          </p:cNvSpPr>
          <p:nvPr>
            <p:ph type="dt" sz="half" idx="12"/>
          </p:nvPr>
        </p:nvSpPr>
        <p:spPr>
          <a:xfrm>
            <a:off x="609600" y="4674604"/>
            <a:ext cx="5129999" cy="270000"/>
          </a:xfrm>
        </p:spPr>
        <p:txBody>
          <a:bodyPr/>
          <a:lstStyle>
            <a:lvl1pPr>
              <a:lnSpc>
                <a:spcPct val="100000"/>
              </a:lnSpc>
              <a:defRPr sz="1800"/>
            </a:lvl1pPr>
          </a:lstStyle>
          <a:p>
            <a:fld id="{BBD5CED0-FD0A-4FAD-A6E4-0A819E4A099B}" type="datetime4">
              <a:rPr lang="en-US" smtClean="0"/>
              <a:t>January 30, 2025</a:t>
            </a:fld>
            <a:endParaRPr lang="nl-NL"/>
          </a:p>
        </p:txBody>
      </p:sp>
    </p:spTree>
    <p:extLst>
      <p:ext uri="{BB962C8B-B14F-4D97-AF65-F5344CB8AC3E}">
        <p14:creationId xmlns:p14="http://schemas.microsoft.com/office/powerpoint/2010/main" val="355622099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Tekst over hele pagina">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6C314E-38E5-48F1-8181-AAD42AF6279D}"/>
              </a:ext>
            </a:extLst>
          </p:cNvPr>
          <p:cNvSpPr>
            <a:spLocks noGrp="1"/>
          </p:cNvSpPr>
          <p:nvPr>
            <p:ph type="title"/>
          </p:nvPr>
        </p:nvSpPr>
        <p:spPr/>
        <p:txBody>
          <a:bodyPr/>
          <a:lstStyle/>
          <a:p>
            <a:r>
              <a:rPr lang="nl-NL"/>
              <a:t>Klik om stijl te bewerken</a:t>
            </a:r>
          </a:p>
        </p:txBody>
      </p:sp>
      <p:sp>
        <p:nvSpPr>
          <p:cNvPr id="3" name="Content Placeholder 2">
            <a:extLst>
              <a:ext uri="{FF2B5EF4-FFF2-40B4-BE49-F238E27FC236}">
                <a16:creationId xmlns:a16="http://schemas.microsoft.com/office/drawing/2014/main" id="{17EDA70D-4910-4558-A8B6-445946D59ECC}"/>
              </a:ext>
            </a:extLst>
          </p:cNvPr>
          <p:cNvSpPr>
            <a:spLocks noGrp="1"/>
          </p:cNvSpPr>
          <p:nvPr>
            <p:ph idx="1"/>
          </p:nvPr>
        </p:nvSpPr>
        <p:spPr>
          <a:xfrm>
            <a:off x="609600" y="2117558"/>
            <a:ext cx="7920000" cy="397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2F198317-B000-466F-AFED-8A1CD305F1D8}"/>
              </a:ext>
              <a:ext uri="{C183D7F6-B498-43B3-948B-1728B52AA6E4}">
                <adec:decorative xmlns:adec="http://schemas.microsoft.com/office/drawing/2017/decorative" val="1"/>
              </a:ext>
            </a:extLst>
          </p:cNvPr>
          <p:cNvSpPr>
            <a:spLocks noGrp="1"/>
          </p:cNvSpPr>
          <p:nvPr>
            <p:ph type="dt" sz="half" idx="10"/>
          </p:nvPr>
        </p:nvSpPr>
        <p:spPr/>
        <p:txBody>
          <a:bodyPr/>
          <a:lstStyle/>
          <a:p>
            <a:fld id="{AAB86C1D-6D77-4900-B740-6C4C7620CCC0}" type="datetime4">
              <a:rPr lang="en-US" smtClean="0"/>
              <a:t>January 30, 2025</a:t>
            </a:fld>
            <a:endParaRPr lang="nl-NL"/>
          </a:p>
        </p:txBody>
      </p:sp>
      <p:sp>
        <p:nvSpPr>
          <p:cNvPr id="5" name="Footer Placeholder 4">
            <a:extLst>
              <a:ext uri="{FF2B5EF4-FFF2-40B4-BE49-F238E27FC236}">
                <a16:creationId xmlns:a16="http://schemas.microsoft.com/office/drawing/2014/main" id="{5F3FD6E0-878F-4641-8D64-2B63EA057F4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DE65DCD-F986-472B-BA84-F4EEB568B4D6}"/>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43000942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wee koloms teks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C6C314E-38E5-48F1-8181-AAD42AF6279D}"/>
              </a:ext>
            </a:extLst>
          </p:cNvPr>
          <p:cNvSpPr>
            <a:spLocks noGrp="1"/>
          </p:cNvSpPr>
          <p:nvPr>
            <p:ph type="title"/>
          </p:nvPr>
        </p:nvSpPr>
        <p:spPr/>
        <p:txBody>
          <a:bodyPr/>
          <a:lstStyle/>
          <a:p>
            <a:r>
              <a:rPr lang="nl-NL"/>
              <a:t>Klik om stijl te bewerken</a:t>
            </a:r>
          </a:p>
        </p:txBody>
      </p:sp>
      <p:sp>
        <p:nvSpPr>
          <p:cNvPr id="3" name="Content Placeholder 2">
            <a:extLst>
              <a:ext uri="{FF2B5EF4-FFF2-40B4-BE49-F238E27FC236}">
                <a16:creationId xmlns:a16="http://schemas.microsoft.com/office/drawing/2014/main" id="{17EDA70D-4910-4558-A8B6-445946D59ECC}"/>
              </a:ext>
            </a:extLst>
          </p:cNvPr>
          <p:cNvSpPr>
            <a:spLocks noGrp="1"/>
          </p:cNvSpPr>
          <p:nvPr>
            <p:ph idx="1"/>
          </p:nvPr>
        </p:nvSpPr>
        <p:spPr>
          <a:xfrm>
            <a:off x="609600" y="2117558"/>
            <a:ext cx="10591200" cy="3978000"/>
          </a:xfrm>
        </p:spPr>
        <p:txBody>
          <a:bodyPr numCol="2" spcCol="38100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Date Placeholder 3">
            <a:extLst>
              <a:ext uri="{FF2B5EF4-FFF2-40B4-BE49-F238E27FC236}">
                <a16:creationId xmlns:a16="http://schemas.microsoft.com/office/drawing/2014/main" id="{2F198317-B000-466F-AFED-8A1CD305F1D8}"/>
              </a:ext>
            </a:extLst>
          </p:cNvPr>
          <p:cNvSpPr>
            <a:spLocks noGrp="1"/>
          </p:cNvSpPr>
          <p:nvPr>
            <p:ph type="dt" sz="half" idx="10"/>
          </p:nvPr>
        </p:nvSpPr>
        <p:spPr/>
        <p:txBody>
          <a:bodyPr/>
          <a:lstStyle/>
          <a:p>
            <a:fld id="{18F8873A-225C-4B6F-BACB-C46C17B2D449}" type="datetime4">
              <a:rPr lang="en-US" smtClean="0"/>
              <a:t>January 30, 2025</a:t>
            </a:fld>
            <a:endParaRPr lang="nl-NL"/>
          </a:p>
        </p:txBody>
      </p:sp>
      <p:sp>
        <p:nvSpPr>
          <p:cNvPr id="5" name="Footer Placeholder 4">
            <a:extLst>
              <a:ext uri="{FF2B5EF4-FFF2-40B4-BE49-F238E27FC236}">
                <a16:creationId xmlns:a16="http://schemas.microsoft.com/office/drawing/2014/main" id="{5F3FD6E0-878F-4641-8D64-2B63EA057F47}"/>
              </a:ext>
            </a:extLst>
          </p:cNvPr>
          <p:cNvSpPr>
            <a:spLocks noGrp="1"/>
          </p:cNvSpPr>
          <p:nvPr>
            <p:ph type="ftr" sz="quarter" idx="11"/>
          </p:nvPr>
        </p:nvSpPr>
        <p:spPr/>
        <p:txBody>
          <a:bodyPr/>
          <a:lstStyle/>
          <a:p>
            <a:endParaRPr lang="nl-NL"/>
          </a:p>
        </p:txBody>
      </p:sp>
      <p:sp>
        <p:nvSpPr>
          <p:cNvPr id="6" name="Slide Number Placeholder 5">
            <a:extLst>
              <a:ext uri="{FF2B5EF4-FFF2-40B4-BE49-F238E27FC236}">
                <a16:creationId xmlns:a16="http://schemas.microsoft.com/office/drawing/2014/main" id="{5DE65DCD-F986-472B-BA84-F4EEB568B4D6}"/>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1691482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Tekst in twee kolomme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02F86C6-6D84-4D6A-A0A3-F22A6ED17150}"/>
              </a:ext>
            </a:extLst>
          </p:cNvPr>
          <p:cNvSpPr>
            <a:spLocks noGrp="1"/>
          </p:cNvSpPr>
          <p:nvPr>
            <p:ph type="title"/>
          </p:nvPr>
        </p:nvSpPr>
        <p:spPr>
          <a:xfrm>
            <a:off x="609600" y="762000"/>
            <a:ext cx="10972800" cy="1191600"/>
          </a:xfrm>
        </p:spPr>
        <p:txBody>
          <a:bodyPr/>
          <a:lstStyle/>
          <a:p>
            <a:r>
              <a:rPr lang="nl-NL"/>
              <a:t>Klik om stijl te bewerken</a:t>
            </a:r>
          </a:p>
        </p:txBody>
      </p:sp>
      <p:sp>
        <p:nvSpPr>
          <p:cNvPr id="3" name="Content Placeholder 2">
            <a:extLst>
              <a:ext uri="{FF2B5EF4-FFF2-40B4-BE49-F238E27FC236}">
                <a16:creationId xmlns:a16="http://schemas.microsoft.com/office/drawing/2014/main" id="{3CCDD80C-74B0-42CA-ACE1-50A71E829208}"/>
              </a:ext>
            </a:extLst>
          </p:cNvPr>
          <p:cNvSpPr>
            <a:spLocks noGrp="1"/>
          </p:cNvSpPr>
          <p:nvPr>
            <p:ph sz="half" idx="1"/>
          </p:nvPr>
        </p:nvSpPr>
        <p:spPr>
          <a:xfrm>
            <a:off x="609600" y="2117558"/>
            <a:ext cx="5148000" cy="397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Content Placeholder 3">
            <a:extLst>
              <a:ext uri="{FF2B5EF4-FFF2-40B4-BE49-F238E27FC236}">
                <a16:creationId xmlns:a16="http://schemas.microsoft.com/office/drawing/2014/main" id="{956CFFEE-D103-449B-ABE1-49DEE47C3B62}"/>
              </a:ext>
            </a:extLst>
          </p:cNvPr>
          <p:cNvSpPr>
            <a:spLocks noGrp="1"/>
          </p:cNvSpPr>
          <p:nvPr>
            <p:ph sz="half" idx="2"/>
          </p:nvPr>
        </p:nvSpPr>
        <p:spPr>
          <a:xfrm>
            <a:off x="6096000" y="2117558"/>
            <a:ext cx="5310000" cy="397800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Date Placeholder 4">
            <a:extLst>
              <a:ext uri="{FF2B5EF4-FFF2-40B4-BE49-F238E27FC236}">
                <a16:creationId xmlns:a16="http://schemas.microsoft.com/office/drawing/2014/main" id="{3DD12B22-CD5A-4B82-B39B-711C4892A553}"/>
              </a:ext>
            </a:extLst>
          </p:cNvPr>
          <p:cNvSpPr>
            <a:spLocks noGrp="1"/>
          </p:cNvSpPr>
          <p:nvPr>
            <p:ph type="dt" sz="half" idx="10"/>
          </p:nvPr>
        </p:nvSpPr>
        <p:spPr/>
        <p:txBody>
          <a:bodyPr/>
          <a:lstStyle/>
          <a:p>
            <a:fld id="{03DB2A3A-9C9D-4D76-B6A2-CFA31294C06D}" type="datetime4">
              <a:rPr lang="en-US" smtClean="0"/>
              <a:t>January 30, 2025</a:t>
            </a:fld>
            <a:endParaRPr lang="nl-NL"/>
          </a:p>
        </p:txBody>
      </p:sp>
      <p:sp>
        <p:nvSpPr>
          <p:cNvPr id="9" name="Footer Placeholder 5">
            <a:extLst>
              <a:ext uri="{FF2B5EF4-FFF2-40B4-BE49-F238E27FC236}">
                <a16:creationId xmlns:a16="http://schemas.microsoft.com/office/drawing/2014/main" id="{AE8F32CF-A27F-4C2B-9736-A8D8C3C0353F}"/>
              </a:ext>
            </a:extLst>
          </p:cNvPr>
          <p:cNvSpPr>
            <a:spLocks noGrp="1"/>
          </p:cNvSpPr>
          <p:nvPr>
            <p:ph type="ftr" sz="quarter" idx="11"/>
          </p:nvPr>
        </p:nvSpPr>
        <p:spPr/>
        <p:txBody>
          <a:bodyPr/>
          <a:lstStyle/>
          <a:p>
            <a:endParaRPr lang="nl-NL"/>
          </a:p>
        </p:txBody>
      </p:sp>
      <p:sp>
        <p:nvSpPr>
          <p:cNvPr id="10" name="Slide Number Placeholder 6">
            <a:extLst>
              <a:ext uri="{FF2B5EF4-FFF2-40B4-BE49-F238E27FC236}">
                <a16:creationId xmlns:a16="http://schemas.microsoft.com/office/drawing/2014/main" id="{C0E94A46-B3D4-4581-B940-A04FD3346A64}"/>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7417476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Foto over hele pagina met korte tekst/titel">
    <p:bg>
      <p:bgPr>
        <a:solidFill>
          <a:srgbClr val="F2F0EB"/>
        </a:solidFill>
        <a:effectLst/>
      </p:bgPr>
    </p:bg>
    <p:spTree>
      <p:nvGrpSpPr>
        <p:cNvPr id="1" name=""/>
        <p:cNvGrpSpPr/>
        <p:nvPr/>
      </p:nvGrpSpPr>
      <p:grpSpPr>
        <a:xfrm>
          <a:off x="0" y="0"/>
          <a:ext cx="0" cy="0"/>
          <a:chOff x="0" y="0"/>
          <a:chExt cx="0" cy="0"/>
        </a:xfrm>
      </p:grpSpPr>
      <p:sp>
        <p:nvSpPr>
          <p:cNvPr id="7" name="Picture Placeholder 4">
            <a:extLst>
              <a:ext uri="{FF2B5EF4-FFF2-40B4-BE49-F238E27FC236}">
                <a16:creationId xmlns:a16="http://schemas.microsoft.com/office/drawing/2014/main" id="{4D54BB71-0D51-45A4-909C-6969A2035B9D}"/>
              </a:ext>
              <a:ext uri="{C183D7F6-B498-43B3-948B-1728B52AA6E4}">
                <adec:decorative xmlns:adec="http://schemas.microsoft.com/office/drawing/2017/decorative" val="1"/>
              </a:ext>
            </a:extLst>
          </p:cNvPr>
          <p:cNvSpPr>
            <a:spLocks noGrp="1"/>
          </p:cNvSpPr>
          <p:nvPr>
            <p:ph type="pic" sz="quarter" idx="13" hasCustomPrompt="1"/>
          </p:nvPr>
        </p:nvSpPr>
        <p:spPr>
          <a:xfrm>
            <a:off x="0" y="0"/>
            <a:ext cx="12192000" cy="6248400"/>
          </a:xfrm>
          <a:solidFill>
            <a:schemeClr val="bg1">
              <a:lumMod val="85000"/>
            </a:schemeClr>
          </a:solidFill>
        </p:spPr>
        <p:txBody>
          <a:bodyPr lIns="152400" tIns="152400" rIns="152400" bIns="152400"/>
          <a:lstStyle>
            <a:lvl1pPr marL="0" indent="0">
              <a:buNone/>
              <a:defRPr/>
            </a:lvl1pPr>
          </a:lstStyle>
          <a:p>
            <a:r>
              <a:rPr lang="nl-NL"/>
              <a:t>Klik op de ‘Fotografie’ knop</a:t>
            </a:r>
            <a:br>
              <a:rPr lang="nl-NL"/>
            </a:br>
            <a:r>
              <a:rPr lang="nl-NL"/>
              <a:t>van het APG PowerPoint lint</a:t>
            </a:r>
          </a:p>
        </p:txBody>
      </p:sp>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681405"/>
          </a:xfrm>
        </p:spPr>
        <p:txBody>
          <a:bodyPr wrap="square" anchor="t" anchorCtr="0">
            <a:sp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Date Placeholder 2">
            <a:extLst>
              <a:ext uri="{FF2B5EF4-FFF2-40B4-BE49-F238E27FC236}">
                <a16:creationId xmlns:a16="http://schemas.microsoft.com/office/drawing/2014/main" id="{3B49A963-9573-4326-AD75-EB176D5E3299}"/>
              </a:ext>
            </a:extLst>
          </p:cNvPr>
          <p:cNvSpPr>
            <a:spLocks noGrp="1"/>
          </p:cNvSpPr>
          <p:nvPr>
            <p:ph type="dt" sz="half" idx="14"/>
          </p:nvPr>
        </p:nvSpPr>
        <p:spPr/>
        <p:txBody>
          <a:bodyPr/>
          <a:lstStyle/>
          <a:p>
            <a:fld id="{132ED9A8-2CFC-470F-BCAA-A0D725A79824}" type="datetime4">
              <a:rPr lang="en-US" smtClean="0"/>
              <a:t>January 30, 2025</a:t>
            </a:fld>
            <a:endParaRPr lang="nl-NL"/>
          </a:p>
        </p:txBody>
      </p:sp>
      <p:sp>
        <p:nvSpPr>
          <p:cNvPr id="8" name="Footer Placeholder 7">
            <a:extLst>
              <a:ext uri="{FF2B5EF4-FFF2-40B4-BE49-F238E27FC236}">
                <a16:creationId xmlns:a16="http://schemas.microsoft.com/office/drawing/2014/main" id="{C75CB876-3490-4003-80C9-82704EAE913E}"/>
              </a:ext>
            </a:extLst>
          </p:cNvPr>
          <p:cNvSpPr>
            <a:spLocks noGrp="1"/>
          </p:cNvSpPr>
          <p:nvPr>
            <p:ph type="ftr" sz="quarter" idx="15"/>
          </p:nvPr>
        </p:nvSpPr>
        <p:spPr/>
        <p:txBody>
          <a:bodyPr/>
          <a:lstStyle/>
          <a:p>
            <a:endParaRPr lang="nl-NL"/>
          </a:p>
        </p:txBody>
      </p:sp>
      <p:sp>
        <p:nvSpPr>
          <p:cNvPr id="9" name="Slide Number Placeholder 8">
            <a:extLst>
              <a:ext uri="{FF2B5EF4-FFF2-40B4-BE49-F238E27FC236}">
                <a16:creationId xmlns:a16="http://schemas.microsoft.com/office/drawing/2014/main" id="{243524BF-6CB3-495C-BAF6-AED0D46A0E2F}"/>
              </a:ext>
            </a:extLst>
          </p:cNvPr>
          <p:cNvSpPr>
            <a:spLocks noGrp="1"/>
          </p:cNvSpPr>
          <p:nvPr>
            <p:ph type="sldNum" sz="quarter" idx="16"/>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39683394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Korte tekst/titel APG-blauw met subkop boven">
    <p:bg>
      <p:bgPr>
        <a:solidFill>
          <a:srgbClr val="2E318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1DB45-C3EB-4BF8-B210-263B1EB9FD7B}"/>
              </a:ext>
            </a:extLst>
          </p:cNvPr>
          <p:cNvSpPr>
            <a:spLocks noGrp="1"/>
          </p:cNvSpPr>
          <p:nvPr>
            <p:ph type="title"/>
          </p:nvPr>
        </p:nvSpPr>
        <p:spPr>
          <a:xfrm>
            <a:off x="2463799" y="1990800"/>
            <a:ext cx="8354255" cy="2260800"/>
          </a:xfrm>
        </p:spPr>
        <p:txBody>
          <a:bodyPr wrap="square" anchor="t" anchorCtr="0">
            <a:noAutofit/>
          </a:bodyPr>
          <a:lstStyle>
            <a:lvl1pPr>
              <a:lnSpc>
                <a:spcPct val="80000"/>
              </a:lnSpc>
              <a:spcBef>
                <a:spcPts val="0"/>
              </a:spcBef>
              <a:defRPr sz="5400" b="1" kern="100" spc="-90" baseline="0">
                <a:solidFill>
                  <a:schemeClr val="bg1"/>
                </a:solidFill>
              </a:defRPr>
            </a:lvl1pPr>
          </a:lstStyle>
          <a:p>
            <a:r>
              <a:rPr lang="nl-NL"/>
              <a:t>Klik om stijl te bewerken</a:t>
            </a:r>
          </a:p>
        </p:txBody>
      </p:sp>
      <p:sp>
        <p:nvSpPr>
          <p:cNvPr id="3" name="Text Placeholder 2">
            <a:extLst>
              <a:ext uri="{FF2B5EF4-FFF2-40B4-BE49-F238E27FC236}">
                <a16:creationId xmlns:a16="http://schemas.microsoft.com/office/drawing/2014/main" id="{566230CC-6AE8-44FF-BF84-2962DE9163D4}"/>
              </a:ext>
            </a:extLst>
          </p:cNvPr>
          <p:cNvSpPr>
            <a:spLocks noGrp="1"/>
          </p:cNvSpPr>
          <p:nvPr>
            <p:ph type="body" idx="1"/>
          </p:nvPr>
        </p:nvSpPr>
        <p:spPr>
          <a:xfrm>
            <a:off x="2463799" y="1639397"/>
            <a:ext cx="8354255" cy="230832"/>
          </a:xfrm>
        </p:spPr>
        <p:txBody>
          <a:bodyPr wrap="square" anchor="b" anchorCtr="0">
            <a:noAutofit/>
          </a:bodyPr>
          <a:lstStyle>
            <a:lvl1pPr marL="0" indent="0">
              <a:lnSpc>
                <a:spcPct val="100000"/>
              </a:lnSpc>
              <a:spcBef>
                <a:spcPts val="0"/>
              </a:spcBef>
              <a:buNone/>
              <a:defRPr sz="15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7" name="Date Placeholder 6">
            <a:extLst>
              <a:ext uri="{FF2B5EF4-FFF2-40B4-BE49-F238E27FC236}">
                <a16:creationId xmlns:a16="http://schemas.microsoft.com/office/drawing/2014/main" id="{64372013-5790-43F8-9D05-87B90B36DEF0}"/>
              </a:ext>
            </a:extLst>
          </p:cNvPr>
          <p:cNvSpPr>
            <a:spLocks noGrp="1"/>
          </p:cNvSpPr>
          <p:nvPr>
            <p:ph type="dt" sz="half" idx="10"/>
          </p:nvPr>
        </p:nvSpPr>
        <p:spPr/>
        <p:txBody>
          <a:bodyPr/>
          <a:lstStyle/>
          <a:p>
            <a:fld id="{AF43E2E5-C1C6-474C-ABC0-D6B081A82CCB}" type="datetime4">
              <a:rPr lang="en-US" smtClean="0"/>
              <a:t>January 30, 2025</a:t>
            </a:fld>
            <a:endParaRPr lang="nl-NL"/>
          </a:p>
        </p:txBody>
      </p:sp>
      <p:sp>
        <p:nvSpPr>
          <p:cNvPr id="8" name="Footer Placeholder 7">
            <a:extLst>
              <a:ext uri="{FF2B5EF4-FFF2-40B4-BE49-F238E27FC236}">
                <a16:creationId xmlns:a16="http://schemas.microsoft.com/office/drawing/2014/main" id="{31DC3D8A-1C52-4F56-8B89-755428401BEE}"/>
              </a:ext>
            </a:extLst>
          </p:cNvPr>
          <p:cNvSpPr>
            <a:spLocks noGrp="1"/>
          </p:cNvSpPr>
          <p:nvPr>
            <p:ph type="ftr" sz="quarter" idx="11"/>
          </p:nvPr>
        </p:nvSpPr>
        <p:spPr/>
        <p:txBody>
          <a:bodyPr/>
          <a:lstStyle/>
          <a:p>
            <a:endParaRPr lang="nl-NL"/>
          </a:p>
        </p:txBody>
      </p:sp>
      <p:sp>
        <p:nvSpPr>
          <p:cNvPr id="9" name="Slide Number Placeholder 8">
            <a:extLst>
              <a:ext uri="{FF2B5EF4-FFF2-40B4-BE49-F238E27FC236}">
                <a16:creationId xmlns:a16="http://schemas.microsoft.com/office/drawing/2014/main" id="{22239FAD-F48C-41AC-9EFA-C3C5C4E2DFC6}"/>
              </a:ext>
            </a:extLst>
          </p:cNvPr>
          <p:cNvSpPr>
            <a:spLocks noGrp="1"/>
          </p:cNvSpPr>
          <p:nvPr>
            <p:ph type="sldNum" sz="quarter" idx="12"/>
          </p:nvPr>
        </p:nvSpPr>
        <p:spPr/>
        <p:txBody>
          <a:bodyPr/>
          <a:lstStyle/>
          <a:p>
            <a:r>
              <a:rPr lang="nl-NL"/>
              <a:t> </a:t>
            </a:r>
            <a:fld id="{5A257A9B-58C8-42D0-BD75-97A1C03F86D3}" type="slidenum">
              <a:rPr lang="nl-NL" smtClean="0"/>
              <a:pPr/>
              <a:t>‹#›</a:t>
            </a:fld>
            <a:endParaRPr lang="nl-NL"/>
          </a:p>
        </p:txBody>
      </p:sp>
    </p:spTree>
    <p:extLst>
      <p:ext uri="{BB962C8B-B14F-4D97-AF65-F5344CB8AC3E}">
        <p14:creationId xmlns:p14="http://schemas.microsoft.com/office/powerpoint/2010/main" val="2073910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9" Type="http://schemas.openxmlformats.org/officeDocument/2006/relationships/slideLayout" Target="../slideLayouts/slideLayout84.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34" Type="http://schemas.openxmlformats.org/officeDocument/2006/relationships/slideLayout" Target="../slideLayouts/slideLayout79.xml"/><Relationship Id="rId42" Type="http://schemas.openxmlformats.org/officeDocument/2006/relationships/slideLayout" Target="../slideLayouts/slideLayout87.xml"/><Relationship Id="rId47" Type="http://schemas.openxmlformats.org/officeDocument/2006/relationships/slideLayout" Target="../slideLayouts/slideLayout92.xml"/><Relationship Id="rId50" Type="http://schemas.openxmlformats.org/officeDocument/2006/relationships/image" Target="../media/image2.svg"/><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33" Type="http://schemas.openxmlformats.org/officeDocument/2006/relationships/slideLayout" Target="../slideLayouts/slideLayout78.xml"/><Relationship Id="rId38" Type="http://schemas.openxmlformats.org/officeDocument/2006/relationships/slideLayout" Target="../slideLayouts/slideLayout83.xml"/><Relationship Id="rId46" Type="http://schemas.openxmlformats.org/officeDocument/2006/relationships/slideLayout" Target="../slideLayouts/slideLayout91.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41" Type="http://schemas.openxmlformats.org/officeDocument/2006/relationships/slideLayout" Target="../slideLayouts/slideLayout86.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32" Type="http://schemas.openxmlformats.org/officeDocument/2006/relationships/slideLayout" Target="../slideLayouts/slideLayout77.xml"/><Relationship Id="rId37" Type="http://schemas.openxmlformats.org/officeDocument/2006/relationships/slideLayout" Target="../slideLayouts/slideLayout82.xml"/><Relationship Id="rId40" Type="http://schemas.openxmlformats.org/officeDocument/2006/relationships/slideLayout" Target="../slideLayouts/slideLayout85.xml"/><Relationship Id="rId45" Type="http://schemas.openxmlformats.org/officeDocument/2006/relationships/slideLayout" Target="../slideLayouts/slideLayout90.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36" Type="http://schemas.openxmlformats.org/officeDocument/2006/relationships/slideLayout" Target="../slideLayouts/slideLayout81.xml"/><Relationship Id="rId49" Type="http://schemas.openxmlformats.org/officeDocument/2006/relationships/image" Target="../media/image1.png"/><Relationship Id="rId10" Type="http://schemas.openxmlformats.org/officeDocument/2006/relationships/slideLayout" Target="../slideLayouts/slideLayout55.xml"/><Relationship Id="rId19" Type="http://schemas.openxmlformats.org/officeDocument/2006/relationships/slideLayout" Target="../slideLayouts/slideLayout64.xml"/><Relationship Id="rId31" Type="http://schemas.openxmlformats.org/officeDocument/2006/relationships/slideLayout" Target="../slideLayouts/slideLayout76.xml"/><Relationship Id="rId44" Type="http://schemas.openxmlformats.org/officeDocument/2006/relationships/slideLayout" Target="../slideLayouts/slideLayout89.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slideLayout" Target="../slideLayouts/slideLayout75.xml"/><Relationship Id="rId35" Type="http://schemas.openxmlformats.org/officeDocument/2006/relationships/slideLayout" Target="../slideLayouts/slideLayout80.xml"/><Relationship Id="rId43" Type="http://schemas.openxmlformats.org/officeDocument/2006/relationships/slideLayout" Target="../slideLayouts/slideLayout88.xml"/><Relationship Id="rId48" Type="http://schemas.openxmlformats.org/officeDocument/2006/relationships/theme" Target="../theme/theme2.xml"/><Relationship Id="rId8"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26" Type="http://schemas.openxmlformats.org/officeDocument/2006/relationships/slideLayout" Target="../slideLayouts/slideLayout118.xml"/><Relationship Id="rId39" Type="http://schemas.openxmlformats.org/officeDocument/2006/relationships/slideLayout" Target="../slideLayouts/slideLayout131.xml"/><Relationship Id="rId3" Type="http://schemas.openxmlformats.org/officeDocument/2006/relationships/slideLayout" Target="../slideLayouts/slideLayout95.xml"/><Relationship Id="rId21" Type="http://schemas.openxmlformats.org/officeDocument/2006/relationships/slideLayout" Target="../slideLayouts/slideLayout113.xml"/><Relationship Id="rId34" Type="http://schemas.openxmlformats.org/officeDocument/2006/relationships/slideLayout" Target="../slideLayouts/slideLayout126.xml"/><Relationship Id="rId42" Type="http://schemas.openxmlformats.org/officeDocument/2006/relationships/slideLayout" Target="../slideLayouts/slideLayout134.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5" Type="http://schemas.openxmlformats.org/officeDocument/2006/relationships/slideLayout" Target="../slideLayouts/slideLayout117.xml"/><Relationship Id="rId33" Type="http://schemas.openxmlformats.org/officeDocument/2006/relationships/slideLayout" Target="../slideLayouts/slideLayout125.xml"/><Relationship Id="rId38" Type="http://schemas.openxmlformats.org/officeDocument/2006/relationships/slideLayout" Target="../slideLayouts/slideLayout130.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29" Type="http://schemas.openxmlformats.org/officeDocument/2006/relationships/slideLayout" Target="../slideLayouts/slideLayout121.xml"/><Relationship Id="rId41" Type="http://schemas.openxmlformats.org/officeDocument/2006/relationships/slideLayout" Target="../slideLayouts/slideLayout133.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24" Type="http://schemas.openxmlformats.org/officeDocument/2006/relationships/slideLayout" Target="../slideLayouts/slideLayout116.xml"/><Relationship Id="rId32" Type="http://schemas.openxmlformats.org/officeDocument/2006/relationships/slideLayout" Target="../slideLayouts/slideLayout124.xml"/><Relationship Id="rId37" Type="http://schemas.openxmlformats.org/officeDocument/2006/relationships/slideLayout" Target="../slideLayouts/slideLayout129.xml"/><Relationship Id="rId40" Type="http://schemas.openxmlformats.org/officeDocument/2006/relationships/slideLayout" Target="../slideLayouts/slideLayout132.xml"/><Relationship Id="rId45" Type="http://schemas.openxmlformats.org/officeDocument/2006/relationships/image" Target="../media/image2.svg"/><Relationship Id="rId5" Type="http://schemas.openxmlformats.org/officeDocument/2006/relationships/slideLayout" Target="../slideLayouts/slideLayout97.xml"/><Relationship Id="rId15" Type="http://schemas.openxmlformats.org/officeDocument/2006/relationships/slideLayout" Target="../slideLayouts/slideLayout107.xml"/><Relationship Id="rId23" Type="http://schemas.openxmlformats.org/officeDocument/2006/relationships/slideLayout" Target="../slideLayouts/slideLayout115.xml"/><Relationship Id="rId28" Type="http://schemas.openxmlformats.org/officeDocument/2006/relationships/slideLayout" Target="../slideLayouts/slideLayout120.xml"/><Relationship Id="rId36" Type="http://schemas.openxmlformats.org/officeDocument/2006/relationships/slideLayout" Target="../slideLayouts/slideLayout128.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31" Type="http://schemas.openxmlformats.org/officeDocument/2006/relationships/slideLayout" Target="../slideLayouts/slideLayout123.xml"/><Relationship Id="rId44" Type="http://schemas.openxmlformats.org/officeDocument/2006/relationships/image" Target="../media/image1.png"/><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 Id="rId22" Type="http://schemas.openxmlformats.org/officeDocument/2006/relationships/slideLayout" Target="../slideLayouts/slideLayout114.xml"/><Relationship Id="rId27" Type="http://schemas.openxmlformats.org/officeDocument/2006/relationships/slideLayout" Target="../slideLayouts/slideLayout119.xml"/><Relationship Id="rId30" Type="http://schemas.openxmlformats.org/officeDocument/2006/relationships/slideLayout" Target="../slideLayouts/slideLayout122.xml"/><Relationship Id="rId35" Type="http://schemas.openxmlformats.org/officeDocument/2006/relationships/slideLayout" Target="../slideLayouts/slideLayout127.xml"/><Relationship Id="rId43"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slideLayout" Target="../slideLayouts/slideLayout152.xml"/><Relationship Id="rId26" Type="http://schemas.openxmlformats.org/officeDocument/2006/relationships/slideLayout" Target="../slideLayouts/slideLayout160.xml"/><Relationship Id="rId39" Type="http://schemas.openxmlformats.org/officeDocument/2006/relationships/slideLayout" Target="../slideLayouts/slideLayout173.xml"/><Relationship Id="rId3" Type="http://schemas.openxmlformats.org/officeDocument/2006/relationships/slideLayout" Target="../slideLayouts/slideLayout137.xml"/><Relationship Id="rId21" Type="http://schemas.openxmlformats.org/officeDocument/2006/relationships/slideLayout" Target="../slideLayouts/slideLayout155.xml"/><Relationship Id="rId34" Type="http://schemas.openxmlformats.org/officeDocument/2006/relationships/slideLayout" Target="../slideLayouts/slideLayout168.xml"/><Relationship Id="rId42" Type="http://schemas.openxmlformats.org/officeDocument/2006/relationships/slideLayout" Target="../slideLayouts/slideLayout176.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5" Type="http://schemas.openxmlformats.org/officeDocument/2006/relationships/slideLayout" Target="../slideLayouts/slideLayout159.xml"/><Relationship Id="rId33" Type="http://schemas.openxmlformats.org/officeDocument/2006/relationships/slideLayout" Target="../slideLayouts/slideLayout167.xml"/><Relationship Id="rId38" Type="http://schemas.openxmlformats.org/officeDocument/2006/relationships/slideLayout" Target="../slideLayouts/slideLayout172.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slideLayout" Target="../slideLayouts/slideLayout154.xml"/><Relationship Id="rId29" Type="http://schemas.openxmlformats.org/officeDocument/2006/relationships/slideLayout" Target="../slideLayouts/slideLayout163.xml"/><Relationship Id="rId41" Type="http://schemas.openxmlformats.org/officeDocument/2006/relationships/slideLayout" Target="../slideLayouts/slideLayout175.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24" Type="http://schemas.openxmlformats.org/officeDocument/2006/relationships/slideLayout" Target="../slideLayouts/slideLayout158.xml"/><Relationship Id="rId32" Type="http://schemas.openxmlformats.org/officeDocument/2006/relationships/slideLayout" Target="../slideLayouts/slideLayout166.xml"/><Relationship Id="rId37" Type="http://schemas.openxmlformats.org/officeDocument/2006/relationships/slideLayout" Target="../slideLayouts/slideLayout171.xml"/><Relationship Id="rId40" Type="http://schemas.openxmlformats.org/officeDocument/2006/relationships/slideLayout" Target="../slideLayouts/slideLayout174.xml"/><Relationship Id="rId45" Type="http://schemas.openxmlformats.org/officeDocument/2006/relationships/image" Target="../media/image2.svg"/><Relationship Id="rId5" Type="http://schemas.openxmlformats.org/officeDocument/2006/relationships/slideLayout" Target="../slideLayouts/slideLayout139.xml"/><Relationship Id="rId15" Type="http://schemas.openxmlformats.org/officeDocument/2006/relationships/slideLayout" Target="../slideLayouts/slideLayout149.xml"/><Relationship Id="rId23" Type="http://schemas.openxmlformats.org/officeDocument/2006/relationships/slideLayout" Target="../slideLayouts/slideLayout157.xml"/><Relationship Id="rId28" Type="http://schemas.openxmlformats.org/officeDocument/2006/relationships/slideLayout" Target="../slideLayouts/slideLayout162.xml"/><Relationship Id="rId36" Type="http://schemas.openxmlformats.org/officeDocument/2006/relationships/slideLayout" Target="../slideLayouts/slideLayout170.xml"/><Relationship Id="rId10" Type="http://schemas.openxmlformats.org/officeDocument/2006/relationships/slideLayout" Target="../slideLayouts/slideLayout144.xml"/><Relationship Id="rId19" Type="http://schemas.openxmlformats.org/officeDocument/2006/relationships/slideLayout" Target="../slideLayouts/slideLayout153.xml"/><Relationship Id="rId31" Type="http://schemas.openxmlformats.org/officeDocument/2006/relationships/slideLayout" Target="../slideLayouts/slideLayout165.xml"/><Relationship Id="rId44" Type="http://schemas.openxmlformats.org/officeDocument/2006/relationships/image" Target="../media/image1.png"/><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 Id="rId22" Type="http://schemas.openxmlformats.org/officeDocument/2006/relationships/slideLayout" Target="../slideLayouts/slideLayout156.xml"/><Relationship Id="rId27" Type="http://schemas.openxmlformats.org/officeDocument/2006/relationships/slideLayout" Target="../slideLayouts/slideLayout161.xml"/><Relationship Id="rId30" Type="http://schemas.openxmlformats.org/officeDocument/2006/relationships/slideLayout" Target="../slideLayouts/slideLayout164.xml"/><Relationship Id="rId35" Type="http://schemas.openxmlformats.org/officeDocument/2006/relationships/slideLayout" Target="../slideLayouts/slideLayout169.xml"/><Relationship Id="rId43"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 name="Footer_bg">
            <a:extLst>
              <a:ext uri="{FF2B5EF4-FFF2-40B4-BE49-F238E27FC236}">
                <a16:creationId xmlns:a16="http://schemas.microsoft.com/office/drawing/2014/main" id="{E01B6F9A-4F94-43BE-888A-A91642A25F79}"/>
              </a:ext>
              <a:ext uri="{C183D7F6-B498-43B3-948B-1728B52AA6E4}">
                <adec:decorative xmlns:adec="http://schemas.microsoft.com/office/drawing/2017/decorative" val="1"/>
              </a:ext>
            </a:extLst>
          </p:cNvPr>
          <p:cNvSpPr/>
          <p:nvPr userDrawn="1"/>
        </p:nvSpPr>
        <p:spPr bwMode="white">
          <a:xfrm>
            <a:off x="0" y="6248400"/>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3B5CBA8-C166-4CAB-89AC-F114E8297BF7}"/>
              </a:ext>
            </a:extLst>
          </p:cNvPr>
          <p:cNvSpPr>
            <a:spLocks noGrp="1"/>
          </p:cNvSpPr>
          <p:nvPr>
            <p:ph type="title"/>
          </p:nvPr>
        </p:nvSpPr>
        <p:spPr>
          <a:xfrm>
            <a:off x="609600" y="762000"/>
            <a:ext cx="10972797" cy="1191600"/>
          </a:xfrm>
          <a:prstGeom prst="rect">
            <a:avLst/>
          </a:prstGeom>
        </p:spPr>
        <p:txBody>
          <a:bodyPr vert="horz" wrap="square" lIns="0" tIns="0" rIns="0" bIns="0" rtlCol="0" anchor="t" anchorCtr="0">
            <a:noAutofit/>
          </a:bodyPr>
          <a:lstStyle/>
          <a:p>
            <a:r>
              <a:rPr lang="en-US"/>
              <a:t>Click to edit Master </a:t>
            </a:r>
            <a:br>
              <a:rPr lang="en-US"/>
            </a:br>
            <a:r>
              <a:rPr lang="en-US" err="1"/>
              <a:t>titlestyle</a:t>
            </a:r>
            <a:endParaRPr lang="en-US"/>
          </a:p>
        </p:txBody>
      </p:sp>
      <p:sp>
        <p:nvSpPr>
          <p:cNvPr id="3" name="Text Placeholder 2">
            <a:extLst>
              <a:ext uri="{FF2B5EF4-FFF2-40B4-BE49-F238E27FC236}">
                <a16:creationId xmlns:a16="http://schemas.microsoft.com/office/drawing/2014/main" id="{39D21177-1F3B-4790-8AC8-4AE3DD7C8082}"/>
              </a:ext>
            </a:extLst>
          </p:cNvPr>
          <p:cNvSpPr>
            <a:spLocks noGrp="1"/>
          </p:cNvSpPr>
          <p:nvPr>
            <p:ph type="body" idx="1"/>
          </p:nvPr>
        </p:nvSpPr>
        <p:spPr>
          <a:xfrm>
            <a:off x="609600" y="2117558"/>
            <a:ext cx="10970099" cy="3978442"/>
          </a:xfrm>
          <a:prstGeom prst="rect">
            <a:avLst/>
          </a:prstGeom>
        </p:spPr>
        <p:txBody>
          <a:bodyPr vert="horz" lIns="0" tIns="0" rIns="0" bIns="0" rtlCol="0" anchor="t" anchorCtr="0">
            <a:noAutofit/>
          </a:bodyPr>
          <a:lstStyle/>
          <a:p>
            <a:pPr lvl="0"/>
            <a:r>
              <a:rPr lang="en-US"/>
              <a:t>Click to edit Master text styles: Body</a:t>
            </a:r>
          </a:p>
          <a:p>
            <a:pPr lvl="0"/>
            <a:endParaRPr lang="en-US"/>
          </a:p>
          <a:p>
            <a:pPr lvl="1"/>
            <a:r>
              <a:rPr lang="en-US"/>
              <a:t>Second level: Bullet 1</a:t>
            </a:r>
          </a:p>
          <a:p>
            <a:pPr lvl="2"/>
            <a:r>
              <a:rPr lang="en-US"/>
              <a:t>Third level: Bullet 2</a:t>
            </a:r>
          </a:p>
          <a:p>
            <a:pPr lvl="3"/>
            <a:r>
              <a:rPr lang="en-US"/>
              <a:t>Fourth level: Bullet 3</a:t>
            </a:r>
          </a:p>
          <a:p>
            <a:pPr lvl="4"/>
            <a:r>
              <a:rPr lang="en-US"/>
              <a:t>Fifth level: Bullet 4</a:t>
            </a:r>
          </a:p>
          <a:p>
            <a:pPr lvl="0"/>
            <a:endParaRPr lang="en-US"/>
          </a:p>
          <a:p>
            <a:pPr lvl="5"/>
            <a:r>
              <a:rPr lang="en-US" err="1"/>
              <a:t>Sixt</a:t>
            </a:r>
            <a:r>
              <a:rPr lang="en-US"/>
              <a:t> level: Numbered 1</a:t>
            </a:r>
          </a:p>
          <a:p>
            <a:pPr lvl="6"/>
            <a:r>
              <a:rPr lang="en-US"/>
              <a:t>Seventh level: </a:t>
            </a:r>
            <a:r>
              <a:rPr lang="en-US" err="1"/>
              <a:t>Numberd</a:t>
            </a:r>
            <a:r>
              <a:rPr lang="en-US"/>
              <a:t> 2</a:t>
            </a:r>
          </a:p>
          <a:p>
            <a:pPr lvl="0"/>
            <a:endParaRPr lang="en-US"/>
          </a:p>
          <a:p>
            <a:pPr lvl="7"/>
            <a:r>
              <a:rPr lang="en-US"/>
              <a:t>Eight level: Heading 1</a:t>
            </a:r>
          </a:p>
          <a:p>
            <a:pPr lvl="8"/>
            <a:r>
              <a:rPr lang="en-US"/>
              <a:t>Ninth level: Heading 2/intro</a:t>
            </a:r>
          </a:p>
        </p:txBody>
      </p:sp>
      <p:grpSp>
        <p:nvGrpSpPr>
          <p:cNvPr id="675" name="Grid-12col-12pt" hidden="1">
            <a:extLst>
              <a:ext uri="{FF2B5EF4-FFF2-40B4-BE49-F238E27FC236}">
                <a16:creationId xmlns:a16="http://schemas.microsoft.com/office/drawing/2014/main" id="{1AC2AFC1-0EB5-41D3-A8E1-4CBF1336A5E4}"/>
              </a:ext>
              <a:ext uri="{C183D7F6-B498-43B3-948B-1728B52AA6E4}">
                <adec:decorative xmlns:adec="http://schemas.microsoft.com/office/drawing/2017/decorative" val="1"/>
              </a:ext>
            </a:extLst>
          </p:cNvPr>
          <p:cNvGrpSpPr/>
          <p:nvPr/>
        </p:nvGrpSpPr>
        <p:grpSpPr>
          <a:xfrm>
            <a:off x="457200" y="0"/>
            <a:ext cx="11277600" cy="6858000"/>
            <a:chOff x="457200" y="0"/>
            <a:chExt cx="11277600" cy="6858000"/>
          </a:xfrm>
        </p:grpSpPr>
        <p:cxnSp>
          <p:nvCxnSpPr>
            <p:cNvPr id="676" name="Straight Connector 675">
              <a:extLst>
                <a:ext uri="{FF2B5EF4-FFF2-40B4-BE49-F238E27FC236}">
                  <a16:creationId xmlns:a16="http://schemas.microsoft.com/office/drawing/2014/main" id="{39B8AD01-BE8A-4B60-9A62-66EFF8DC9D25}"/>
                </a:ext>
              </a:extLst>
            </p:cNvPr>
            <p:cNvCxnSpPr/>
            <p:nvPr/>
          </p:nvCxnSpPr>
          <p:spPr>
            <a:xfrm>
              <a:off x="11734800" y="761999"/>
              <a:ext cx="0" cy="5486400"/>
            </a:xfrm>
            <a:prstGeom prst="line">
              <a:avLst/>
            </a:prstGeom>
            <a:ln w="6350">
              <a:solidFill>
                <a:srgbClr val="D6D6D6">
                  <a:alpha val="7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870B2EF8-6FD8-4B4A-8BB8-A7B60AB90D27}"/>
                </a:ext>
              </a:extLst>
            </p:cNvPr>
            <p:cNvCxnSpPr/>
            <p:nvPr/>
          </p:nvCxnSpPr>
          <p:spPr>
            <a:xfrm>
              <a:off x="457200" y="761999"/>
              <a:ext cx="0" cy="5486400"/>
            </a:xfrm>
            <a:prstGeom prst="line">
              <a:avLst/>
            </a:prstGeom>
            <a:ln w="6350">
              <a:solidFill>
                <a:srgbClr val="D6D6D6">
                  <a:alpha val="70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678" name="Group 677">
              <a:extLst>
                <a:ext uri="{FF2B5EF4-FFF2-40B4-BE49-F238E27FC236}">
                  <a16:creationId xmlns:a16="http://schemas.microsoft.com/office/drawing/2014/main" id="{B0EFFE50-81EE-4981-B75E-DE4D8CEC7197}"/>
                </a:ext>
              </a:extLst>
            </p:cNvPr>
            <p:cNvGrpSpPr/>
            <p:nvPr/>
          </p:nvGrpSpPr>
          <p:grpSpPr>
            <a:xfrm>
              <a:off x="609600" y="761999"/>
              <a:ext cx="10972800" cy="5486401"/>
              <a:chOff x="609600" y="761999"/>
              <a:chExt cx="10972800" cy="5486401"/>
            </a:xfrm>
          </p:grpSpPr>
          <p:grpSp>
            <p:nvGrpSpPr>
              <p:cNvPr id="680" name="Group 679">
                <a:extLst>
                  <a:ext uri="{FF2B5EF4-FFF2-40B4-BE49-F238E27FC236}">
                    <a16:creationId xmlns:a16="http://schemas.microsoft.com/office/drawing/2014/main" id="{EBACF697-6D8A-4C58-B1AF-FB77EA270257}"/>
                  </a:ext>
                </a:extLst>
              </p:cNvPr>
              <p:cNvGrpSpPr/>
              <p:nvPr/>
            </p:nvGrpSpPr>
            <p:grpSpPr>
              <a:xfrm>
                <a:off x="1384300" y="761999"/>
                <a:ext cx="9423400" cy="5486400"/>
                <a:chOff x="1384300" y="0"/>
                <a:chExt cx="9423400" cy="200297"/>
              </a:xfrm>
            </p:grpSpPr>
            <p:cxnSp>
              <p:nvCxnSpPr>
                <p:cNvPr id="721" name="Straight Connector 720">
                  <a:extLst>
                    <a:ext uri="{FF2B5EF4-FFF2-40B4-BE49-F238E27FC236}">
                      <a16:creationId xmlns:a16="http://schemas.microsoft.com/office/drawing/2014/main" id="{037273B0-B145-4AAF-A26E-4304E44ED584}"/>
                    </a:ext>
                  </a:extLst>
                </p:cNvPr>
                <p:cNvCxnSpPr/>
                <p:nvPr/>
              </p:nvCxnSpPr>
              <p:spPr>
                <a:xfrm>
                  <a:off x="1384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B8650027-60AB-4296-BF53-EFC06C38114A}"/>
                    </a:ext>
                  </a:extLst>
                </p:cNvPr>
                <p:cNvCxnSpPr/>
                <p:nvPr/>
              </p:nvCxnSpPr>
              <p:spPr>
                <a:xfrm>
                  <a:off x="1536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E103FDAB-AD15-4CE7-AA1D-CA17AC93FB5C}"/>
                    </a:ext>
                  </a:extLst>
                </p:cNvPr>
                <p:cNvCxnSpPr/>
                <p:nvPr/>
              </p:nvCxnSpPr>
              <p:spPr>
                <a:xfrm>
                  <a:off x="23114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74282E5D-79AA-4468-BB3B-C0E24E84B160}"/>
                    </a:ext>
                  </a:extLst>
                </p:cNvPr>
                <p:cNvCxnSpPr/>
                <p:nvPr/>
              </p:nvCxnSpPr>
              <p:spPr>
                <a:xfrm>
                  <a:off x="24638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E3AC8B91-EA9F-4EE0-A690-111F3531E425}"/>
                    </a:ext>
                  </a:extLst>
                </p:cNvPr>
                <p:cNvCxnSpPr/>
                <p:nvPr/>
              </p:nvCxnSpPr>
              <p:spPr>
                <a:xfrm>
                  <a:off x="32385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6" name="Straight Connector 725">
                  <a:extLst>
                    <a:ext uri="{FF2B5EF4-FFF2-40B4-BE49-F238E27FC236}">
                      <a16:creationId xmlns:a16="http://schemas.microsoft.com/office/drawing/2014/main" id="{1B3F6DFE-BD9F-4819-A173-414E40C7939B}"/>
                    </a:ext>
                  </a:extLst>
                </p:cNvPr>
                <p:cNvCxnSpPr/>
                <p:nvPr/>
              </p:nvCxnSpPr>
              <p:spPr>
                <a:xfrm>
                  <a:off x="33909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5E34BBDD-B547-499F-9B90-E5F0BD309691}"/>
                    </a:ext>
                  </a:extLst>
                </p:cNvPr>
                <p:cNvCxnSpPr/>
                <p:nvPr/>
              </p:nvCxnSpPr>
              <p:spPr>
                <a:xfrm>
                  <a:off x="41656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9B399452-763E-4384-8C72-32055DF5E232}"/>
                    </a:ext>
                  </a:extLst>
                </p:cNvPr>
                <p:cNvCxnSpPr/>
                <p:nvPr/>
              </p:nvCxnSpPr>
              <p:spPr>
                <a:xfrm>
                  <a:off x="43180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id="{329A6A52-8F1C-45AB-A604-FBC2BC692409}"/>
                    </a:ext>
                  </a:extLst>
                </p:cNvPr>
                <p:cNvCxnSpPr/>
                <p:nvPr/>
              </p:nvCxnSpPr>
              <p:spPr>
                <a:xfrm>
                  <a:off x="5092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99C856EB-B811-4F1C-BE48-4736D783C08B}"/>
                    </a:ext>
                  </a:extLst>
                </p:cNvPr>
                <p:cNvCxnSpPr/>
                <p:nvPr/>
              </p:nvCxnSpPr>
              <p:spPr>
                <a:xfrm>
                  <a:off x="52451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0132AEE8-54A5-495B-8C37-D1D5BBF24B57}"/>
                    </a:ext>
                  </a:extLst>
                </p:cNvPr>
                <p:cNvCxnSpPr/>
                <p:nvPr/>
              </p:nvCxnSpPr>
              <p:spPr>
                <a:xfrm>
                  <a:off x="60198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19B1BE48-B17D-4418-9A48-44790F454618}"/>
                    </a:ext>
                  </a:extLst>
                </p:cNvPr>
                <p:cNvCxnSpPr/>
                <p:nvPr/>
              </p:nvCxnSpPr>
              <p:spPr>
                <a:xfrm>
                  <a:off x="61722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3" name="Straight Connector 732">
                  <a:extLst>
                    <a:ext uri="{FF2B5EF4-FFF2-40B4-BE49-F238E27FC236}">
                      <a16:creationId xmlns:a16="http://schemas.microsoft.com/office/drawing/2014/main" id="{B83562E1-C26E-4FA7-8A6F-C4D68AB23EF4}"/>
                    </a:ext>
                  </a:extLst>
                </p:cNvPr>
                <p:cNvCxnSpPr/>
                <p:nvPr/>
              </p:nvCxnSpPr>
              <p:spPr>
                <a:xfrm>
                  <a:off x="69469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E2245B2C-B2F9-4AAA-A9C0-CCD6B34264FE}"/>
                    </a:ext>
                  </a:extLst>
                </p:cNvPr>
                <p:cNvCxnSpPr/>
                <p:nvPr/>
              </p:nvCxnSpPr>
              <p:spPr>
                <a:xfrm>
                  <a:off x="7099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2CDA0C04-5DAC-4322-A31D-4B0A81EA0EBE}"/>
                    </a:ext>
                  </a:extLst>
                </p:cNvPr>
                <p:cNvCxnSpPr/>
                <p:nvPr/>
              </p:nvCxnSpPr>
              <p:spPr>
                <a:xfrm>
                  <a:off x="78740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C285F26B-96DD-44FA-8B88-134FD0FB489E}"/>
                    </a:ext>
                  </a:extLst>
                </p:cNvPr>
                <p:cNvCxnSpPr/>
                <p:nvPr/>
              </p:nvCxnSpPr>
              <p:spPr>
                <a:xfrm>
                  <a:off x="80264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F43A87E4-5956-4F09-9429-9CA7D9B5F0BE}"/>
                    </a:ext>
                  </a:extLst>
                </p:cNvPr>
                <p:cNvCxnSpPr/>
                <p:nvPr/>
              </p:nvCxnSpPr>
              <p:spPr>
                <a:xfrm>
                  <a:off x="88011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EE4ADEF5-11B2-41B1-B8AD-DE41843DF57C}"/>
                    </a:ext>
                  </a:extLst>
                </p:cNvPr>
                <p:cNvCxnSpPr/>
                <p:nvPr/>
              </p:nvCxnSpPr>
              <p:spPr>
                <a:xfrm>
                  <a:off x="89535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884E94DC-D635-426F-AE8C-EE48DDB08649}"/>
                    </a:ext>
                  </a:extLst>
                </p:cNvPr>
                <p:cNvCxnSpPr/>
                <p:nvPr/>
              </p:nvCxnSpPr>
              <p:spPr>
                <a:xfrm>
                  <a:off x="97282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5217EE79-776F-4A53-8D50-D4B29E8C7B36}"/>
                    </a:ext>
                  </a:extLst>
                </p:cNvPr>
                <p:cNvCxnSpPr/>
                <p:nvPr/>
              </p:nvCxnSpPr>
              <p:spPr>
                <a:xfrm>
                  <a:off x="98806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D7750C47-B50D-4CBE-8A0D-DB1E3F516A46}"/>
                    </a:ext>
                  </a:extLst>
                </p:cNvPr>
                <p:cNvCxnSpPr/>
                <p:nvPr/>
              </p:nvCxnSpPr>
              <p:spPr>
                <a:xfrm>
                  <a:off x="10655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8B99B601-8157-420C-B256-B2F940708618}"/>
                    </a:ext>
                  </a:extLst>
                </p:cNvPr>
                <p:cNvCxnSpPr/>
                <p:nvPr/>
              </p:nvCxnSpPr>
              <p:spPr>
                <a:xfrm>
                  <a:off x="10807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grpSp>
          <p:grpSp>
            <p:nvGrpSpPr>
              <p:cNvPr id="681" name="Group 680">
                <a:extLst>
                  <a:ext uri="{FF2B5EF4-FFF2-40B4-BE49-F238E27FC236}">
                    <a16:creationId xmlns:a16="http://schemas.microsoft.com/office/drawing/2014/main" id="{6291BD5A-19F6-4884-8ECB-B3BBDF127845}"/>
                  </a:ext>
                </a:extLst>
              </p:cNvPr>
              <p:cNvGrpSpPr/>
              <p:nvPr/>
            </p:nvGrpSpPr>
            <p:grpSpPr>
              <a:xfrm>
                <a:off x="609600" y="762000"/>
                <a:ext cx="10972800" cy="5486400"/>
                <a:chOff x="0" y="762000"/>
                <a:chExt cx="152400" cy="5486400"/>
              </a:xfrm>
            </p:grpSpPr>
            <p:cxnSp>
              <p:nvCxnSpPr>
                <p:cNvPr id="684" name="Straight Connector 683">
                  <a:extLst>
                    <a:ext uri="{FF2B5EF4-FFF2-40B4-BE49-F238E27FC236}">
                      <a16:creationId xmlns:a16="http://schemas.microsoft.com/office/drawing/2014/main" id="{EEED0732-928F-4759-B897-8098B75C5B60}"/>
                    </a:ext>
                  </a:extLst>
                </p:cNvPr>
                <p:cNvCxnSpPr/>
                <p:nvPr/>
              </p:nvCxnSpPr>
              <p:spPr>
                <a:xfrm>
                  <a:off x="0" y="762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24D0D7A8-22CF-4450-8DC9-B312841F4A6D}"/>
                    </a:ext>
                  </a:extLst>
                </p:cNvPr>
                <p:cNvCxnSpPr/>
                <p:nvPr/>
              </p:nvCxnSpPr>
              <p:spPr>
                <a:xfrm>
                  <a:off x="0" y="914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CF18327A-677F-4EAE-A457-CB92BDD5F8D9}"/>
                    </a:ext>
                  </a:extLst>
                </p:cNvPr>
                <p:cNvCxnSpPr/>
                <p:nvPr/>
              </p:nvCxnSpPr>
              <p:spPr>
                <a:xfrm>
                  <a:off x="0" y="1066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5951591A-BAA1-4559-BD6D-8FC5B718C378}"/>
                    </a:ext>
                  </a:extLst>
                </p:cNvPr>
                <p:cNvCxnSpPr/>
                <p:nvPr/>
              </p:nvCxnSpPr>
              <p:spPr>
                <a:xfrm>
                  <a:off x="0" y="1219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31CEEF38-D642-48C2-8B53-E678595287EA}"/>
                    </a:ext>
                  </a:extLst>
                </p:cNvPr>
                <p:cNvCxnSpPr/>
                <p:nvPr/>
              </p:nvCxnSpPr>
              <p:spPr>
                <a:xfrm>
                  <a:off x="0" y="1371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3687B4F9-B236-4B85-B8EB-F0F4FD82183C}"/>
                    </a:ext>
                  </a:extLst>
                </p:cNvPr>
                <p:cNvCxnSpPr/>
                <p:nvPr/>
              </p:nvCxnSpPr>
              <p:spPr>
                <a:xfrm>
                  <a:off x="0" y="1524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38CBDFA3-A052-4FF3-8B8A-F2BA6D90BA3C}"/>
                    </a:ext>
                  </a:extLst>
                </p:cNvPr>
                <p:cNvCxnSpPr/>
                <p:nvPr/>
              </p:nvCxnSpPr>
              <p:spPr>
                <a:xfrm>
                  <a:off x="0" y="1676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AD255AB8-9C65-4263-AD28-83F5D452D054}"/>
                    </a:ext>
                  </a:extLst>
                </p:cNvPr>
                <p:cNvCxnSpPr/>
                <p:nvPr/>
              </p:nvCxnSpPr>
              <p:spPr>
                <a:xfrm>
                  <a:off x="0" y="1828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0E450198-D413-48F0-92D3-DBC91C2BA7C0}"/>
                    </a:ext>
                  </a:extLst>
                </p:cNvPr>
                <p:cNvCxnSpPr/>
                <p:nvPr/>
              </p:nvCxnSpPr>
              <p:spPr>
                <a:xfrm>
                  <a:off x="0" y="1981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C53E337C-9599-45DB-B21B-5127A51400D7}"/>
                    </a:ext>
                  </a:extLst>
                </p:cNvPr>
                <p:cNvCxnSpPr/>
                <p:nvPr/>
              </p:nvCxnSpPr>
              <p:spPr>
                <a:xfrm>
                  <a:off x="0" y="2133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159673F9-9C64-4A7A-B595-1A1F9223E661}"/>
                    </a:ext>
                  </a:extLst>
                </p:cNvPr>
                <p:cNvCxnSpPr/>
                <p:nvPr/>
              </p:nvCxnSpPr>
              <p:spPr>
                <a:xfrm>
                  <a:off x="0" y="2286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E5E65431-89D2-4243-A27A-634629D182D9}"/>
                    </a:ext>
                  </a:extLst>
                </p:cNvPr>
                <p:cNvCxnSpPr/>
                <p:nvPr/>
              </p:nvCxnSpPr>
              <p:spPr>
                <a:xfrm>
                  <a:off x="0" y="2438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45AC9C0E-7451-4120-B54C-220B59ACC3F7}"/>
                    </a:ext>
                  </a:extLst>
                </p:cNvPr>
                <p:cNvCxnSpPr/>
                <p:nvPr/>
              </p:nvCxnSpPr>
              <p:spPr>
                <a:xfrm>
                  <a:off x="0" y="2590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537A2162-AD41-4A7A-9BBE-17933F4E0007}"/>
                    </a:ext>
                  </a:extLst>
                </p:cNvPr>
                <p:cNvCxnSpPr/>
                <p:nvPr/>
              </p:nvCxnSpPr>
              <p:spPr>
                <a:xfrm>
                  <a:off x="0" y="2743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EFBBCB61-02E4-4710-9E11-F40103669E8C}"/>
                    </a:ext>
                  </a:extLst>
                </p:cNvPr>
                <p:cNvCxnSpPr/>
                <p:nvPr/>
              </p:nvCxnSpPr>
              <p:spPr>
                <a:xfrm>
                  <a:off x="0" y="2895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972AD8F6-3CD8-4DA7-9A84-47CA7C7A2BB4}"/>
                    </a:ext>
                  </a:extLst>
                </p:cNvPr>
                <p:cNvCxnSpPr/>
                <p:nvPr/>
              </p:nvCxnSpPr>
              <p:spPr>
                <a:xfrm>
                  <a:off x="0" y="3048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9D01E8F5-5C69-47F5-BC27-4BB0FB15A094}"/>
                    </a:ext>
                  </a:extLst>
                </p:cNvPr>
                <p:cNvCxnSpPr/>
                <p:nvPr/>
              </p:nvCxnSpPr>
              <p:spPr>
                <a:xfrm>
                  <a:off x="0" y="3200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86E254F8-F6DA-4CD9-B1C5-42AA0E4A3859}"/>
                    </a:ext>
                  </a:extLst>
                </p:cNvPr>
                <p:cNvCxnSpPr/>
                <p:nvPr/>
              </p:nvCxnSpPr>
              <p:spPr>
                <a:xfrm>
                  <a:off x="0" y="3352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052C148E-1A4C-4C52-842D-926A126406BA}"/>
                    </a:ext>
                  </a:extLst>
                </p:cNvPr>
                <p:cNvCxnSpPr/>
                <p:nvPr/>
              </p:nvCxnSpPr>
              <p:spPr>
                <a:xfrm>
                  <a:off x="0" y="3505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5609C38F-5245-4698-A9BA-62048BB041E6}"/>
                    </a:ext>
                  </a:extLst>
                </p:cNvPr>
                <p:cNvCxnSpPr/>
                <p:nvPr/>
              </p:nvCxnSpPr>
              <p:spPr>
                <a:xfrm>
                  <a:off x="0" y="3657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id="{69F4991F-510D-461F-9D3D-F988048C21A8}"/>
                    </a:ext>
                  </a:extLst>
                </p:cNvPr>
                <p:cNvCxnSpPr/>
                <p:nvPr/>
              </p:nvCxnSpPr>
              <p:spPr>
                <a:xfrm>
                  <a:off x="0" y="3810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B555AD25-5262-4EBA-951B-373C48A6C8B2}"/>
                    </a:ext>
                  </a:extLst>
                </p:cNvPr>
                <p:cNvCxnSpPr/>
                <p:nvPr/>
              </p:nvCxnSpPr>
              <p:spPr>
                <a:xfrm>
                  <a:off x="0" y="3962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6" name="Straight Connector 705">
                  <a:extLst>
                    <a:ext uri="{FF2B5EF4-FFF2-40B4-BE49-F238E27FC236}">
                      <a16:creationId xmlns:a16="http://schemas.microsoft.com/office/drawing/2014/main" id="{F96DF817-5687-4871-AB78-AA42FE042EBE}"/>
                    </a:ext>
                  </a:extLst>
                </p:cNvPr>
                <p:cNvCxnSpPr/>
                <p:nvPr/>
              </p:nvCxnSpPr>
              <p:spPr>
                <a:xfrm>
                  <a:off x="0" y="4114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7" name="Straight Connector 706">
                  <a:extLst>
                    <a:ext uri="{FF2B5EF4-FFF2-40B4-BE49-F238E27FC236}">
                      <a16:creationId xmlns:a16="http://schemas.microsoft.com/office/drawing/2014/main" id="{4326D9E6-D458-4353-8D6F-B837F6CA932C}"/>
                    </a:ext>
                  </a:extLst>
                </p:cNvPr>
                <p:cNvCxnSpPr/>
                <p:nvPr/>
              </p:nvCxnSpPr>
              <p:spPr>
                <a:xfrm>
                  <a:off x="0" y="4267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id="{069F290D-595A-4E3D-AA1A-53F54B36B12B}"/>
                    </a:ext>
                  </a:extLst>
                </p:cNvPr>
                <p:cNvCxnSpPr/>
                <p:nvPr/>
              </p:nvCxnSpPr>
              <p:spPr>
                <a:xfrm>
                  <a:off x="0" y="4419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0CA35615-3C81-4D69-BF06-93094A55E32E}"/>
                    </a:ext>
                  </a:extLst>
                </p:cNvPr>
                <p:cNvCxnSpPr/>
                <p:nvPr/>
              </p:nvCxnSpPr>
              <p:spPr>
                <a:xfrm>
                  <a:off x="0" y="4572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F25DBE76-8405-4EFB-ACE5-00F0585246D0}"/>
                    </a:ext>
                  </a:extLst>
                </p:cNvPr>
                <p:cNvCxnSpPr/>
                <p:nvPr/>
              </p:nvCxnSpPr>
              <p:spPr>
                <a:xfrm>
                  <a:off x="0" y="4724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48FF9B65-3CB8-4E16-9B7A-99FF623CA928}"/>
                    </a:ext>
                  </a:extLst>
                </p:cNvPr>
                <p:cNvCxnSpPr/>
                <p:nvPr/>
              </p:nvCxnSpPr>
              <p:spPr>
                <a:xfrm>
                  <a:off x="0" y="4876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5C69FB77-DA5B-40FA-89BC-D996AD4AC139}"/>
                    </a:ext>
                  </a:extLst>
                </p:cNvPr>
                <p:cNvCxnSpPr/>
                <p:nvPr/>
              </p:nvCxnSpPr>
              <p:spPr>
                <a:xfrm>
                  <a:off x="0" y="5029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2E7FB4CE-0531-4D51-85CD-40B3A45E1F76}"/>
                    </a:ext>
                  </a:extLst>
                </p:cNvPr>
                <p:cNvCxnSpPr/>
                <p:nvPr/>
              </p:nvCxnSpPr>
              <p:spPr>
                <a:xfrm>
                  <a:off x="0" y="5181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a:extLst>
                    <a:ext uri="{FF2B5EF4-FFF2-40B4-BE49-F238E27FC236}">
                      <a16:creationId xmlns:a16="http://schemas.microsoft.com/office/drawing/2014/main" id="{3EC4BFF5-95A5-4BFD-B6C5-1550613D7F64}"/>
                    </a:ext>
                  </a:extLst>
                </p:cNvPr>
                <p:cNvCxnSpPr/>
                <p:nvPr/>
              </p:nvCxnSpPr>
              <p:spPr>
                <a:xfrm>
                  <a:off x="0" y="5334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7B048FE1-1BFD-4AEC-AE3E-695E53C62EBE}"/>
                    </a:ext>
                  </a:extLst>
                </p:cNvPr>
                <p:cNvCxnSpPr/>
                <p:nvPr/>
              </p:nvCxnSpPr>
              <p:spPr>
                <a:xfrm>
                  <a:off x="0" y="5486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6" name="Straight Connector 715">
                  <a:extLst>
                    <a:ext uri="{FF2B5EF4-FFF2-40B4-BE49-F238E27FC236}">
                      <a16:creationId xmlns:a16="http://schemas.microsoft.com/office/drawing/2014/main" id="{8C83F003-8A30-47E9-A213-4747D82B8607}"/>
                    </a:ext>
                  </a:extLst>
                </p:cNvPr>
                <p:cNvCxnSpPr/>
                <p:nvPr/>
              </p:nvCxnSpPr>
              <p:spPr>
                <a:xfrm>
                  <a:off x="0" y="5791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a:extLst>
                    <a:ext uri="{FF2B5EF4-FFF2-40B4-BE49-F238E27FC236}">
                      <a16:creationId xmlns:a16="http://schemas.microsoft.com/office/drawing/2014/main" id="{2B808D7F-9CBC-4C3E-9DDE-CC491E6D22DC}"/>
                    </a:ext>
                  </a:extLst>
                </p:cNvPr>
                <p:cNvCxnSpPr/>
                <p:nvPr/>
              </p:nvCxnSpPr>
              <p:spPr>
                <a:xfrm>
                  <a:off x="0" y="5943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a:extLst>
                    <a:ext uri="{FF2B5EF4-FFF2-40B4-BE49-F238E27FC236}">
                      <a16:creationId xmlns:a16="http://schemas.microsoft.com/office/drawing/2014/main" id="{8D36E954-E80C-43B9-A8B6-904FEFA3B0E9}"/>
                    </a:ext>
                  </a:extLst>
                </p:cNvPr>
                <p:cNvCxnSpPr/>
                <p:nvPr/>
              </p:nvCxnSpPr>
              <p:spPr>
                <a:xfrm>
                  <a:off x="0" y="6096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42278916-D00A-4501-9E18-02C072635517}"/>
                    </a:ext>
                  </a:extLst>
                </p:cNvPr>
                <p:cNvCxnSpPr/>
                <p:nvPr/>
              </p:nvCxnSpPr>
              <p:spPr>
                <a:xfrm>
                  <a:off x="0" y="6248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a:extLst>
                    <a:ext uri="{FF2B5EF4-FFF2-40B4-BE49-F238E27FC236}">
                      <a16:creationId xmlns:a16="http://schemas.microsoft.com/office/drawing/2014/main" id="{BB083813-D44F-4836-A34E-58AC210D6DDB}"/>
                    </a:ext>
                  </a:extLst>
                </p:cNvPr>
                <p:cNvCxnSpPr/>
                <p:nvPr/>
              </p:nvCxnSpPr>
              <p:spPr>
                <a:xfrm>
                  <a:off x="0" y="5638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grpSp>
          <p:cxnSp>
            <p:nvCxnSpPr>
              <p:cNvPr id="682" name="Straight Connector 681">
                <a:extLst>
                  <a:ext uri="{FF2B5EF4-FFF2-40B4-BE49-F238E27FC236}">
                    <a16:creationId xmlns:a16="http://schemas.microsoft.com/office/drawing/2014/main" id="{F81690D2-4482-4982-8347-8B89D9C963C1}"/>
                  </a:ext>
                </a:extLst>
              </p:cNvPr>
              <p:cNvCxnSpPr/>
              <p:nvPr/>
            </p:nvCxnSpPr>
            <p:spPr>
              <a:xfrm>
                <a:off x="11582400" y="761999"/>
                <a:ext cx="0" cy="548640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0A66CB73-DB41-4AEA-B5D2-960FD813FD97}"/>
                  </a:ext>
                </a:extLst>
              </p:cNvPr>
              <p:cNvCxnSpPr/>
              <p:nvPr/>
            </p:nvCxnSpPr>
            <p:spPr>
              <a:xfrm>
                <a:off x="609600" y="761999"/>
                <a:ext cx="0" cy="5486400"/>
              </a:xfrm>
              <a:prstGeom prst="line">
                <a:avLst/>
              </a:prstGeom>
              <a:ln w="6350">
                <a:solidFill>
                  <a:srgbClr val="D6D6D6">
                    <a:alpha val="70000"/>
                  </a:srgbClr>
                </a:solidFill>
                <a:prstDash val="solid"/>
              </a:ln>
            </p:spPr>
            <p:style>
              <a:lnRef idx="1">
                <a:schemeClr val="accent1"/>
              </a:lnRef>
              <a:fillRef idx="0">
                <a:schemeClr val="accent1"/>
              </a:fillRef>
              <a:effectRef idx="0">
                <a:schemeClr val="accent1"/>
              </a:effectRef>
              <a:fontRef idx="minor">
                <a:schemeClr val="tx1"/>
              </a:fontRef>
            </p:style>
          </p:cxnSp>
        </p:grpSp>
        <p:cxnSp>
          <p:nvCxnSpPr>
            <p:cNvPr id="679" name="Straight Connector 678">
              <a:extLst>
                <a:ext uri="{FF2B5EF4-FFF2-40B4-BE49-F238E27FC236}">
                  <a16:creationId xmlns:a16="http://schemas.microsoft.com/office/drawing/2014/main" id="{9136B5CA-531E-4CDF-9B44-900322404DC4}"/>
                </a:ext>
              </a:extLst>
            </p:cNvPr>
            <p:cNvCxnSpPr/>
            <p:nvPr/>
          </p:nvCxnSpPr>
          <p:spPr>
            <a:xfrm>
              <a:off x="6096000" y="0"/>
              <a:ext cx="0" cy="6858000"/>
            </a:xfrm>
            <a:prstGeom prst="line">
              <a:avLst/>
            </a:prstGeom>
            <a:ln w="6350">
              <a:solidFill>
                <a:srgbClr val="CE5368">
                  <a:alpha val="70000"/>
                </a:srgb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9" name="Grid-marks">
            <a:extLst>
              <a:ext uri="{FF2B5EF4-FFF2-40B4-BE49-F238E27FC236}">
                <a16:creationId xmlns:a16="http://schemas.microsoft.com/office/drawing/2014/main" id="{051CC223-5DE2-40F6-9147-96AB30FFAD5D}"/>
              </a:ext>
              <a:ext uri="{C183D7F6-B498-43B3-948B-1728B52AA6E4}">
                <adec:decorative xmlns:adec="http://schemas.microsoft.com/office/drawing/2017/decorative" val="1"/>
              </a:ext>
            </a:extLst>
          </p:cNvPr>
          <p:cNvGrpSpPr/>
          <p:nvPr userDrawn="1"/>
        </p:nvGrpSpPr>
        <p:grpSpPr>
          <a:xfrm>
            <a:off x="-258730" y="-306627"/>
            <a:ext cx="12709460" cy="7471254"/>
            <a:chOff x="-258730" y="-306627"/>
            <a:chExt cx="12709460" cy="7471254"/>
          </a:xfrm>
        </p:grpSpPr>
        <p:grpSp>
          <p:nvGrpSpPr>
            <p:cNvPr id="547" name="Group 546">
              <a:extLst>
                <a:ext uri="{FF2B5EF4-FFF2-40B4-BE49-F238E27FC236}">
                  <a16:creationId xmlns:a16="http://schemas.microsoft.com/office/drawing/2014/main" id="{4DF155F4-2AB4-4E25-BBAD-D099FC837D8D}"/>
                </a:ext>
              </a:extLst>
            </p:cNvPr>
            <p:cNvGrpSpPr/>
            <p:nvPr/>
          </p:nvGrpSpPr>
          <p:grpSpPr>
            <a:xfrm>
              <a:off x="12298330" y="762000"/>
              <a:ext cx="152400" cy="5486400"/>
              <a:chOff x="12039600" y="762000"/>
              <a:chExt cx="152400" cy="5486400"/>
            </a:xfrm>
          </p:grpSpPr>
          <p:cxnSp>
            <p:nvCxnSpPr>
              <p:cNvPr id="548" name="Straight Connector 547">
                <a:extLst>
                  <a:ext uri="{FF2B5EF4-FFF2-40B4-BE49-F238E27FC236}">
                    <a16:creationId xmlns:a16="http://schemas.microsoft.com/office/drawing/2014/main" id="{5A863168-F9A2-4C53-9C9B-642D8EFEF0BC}"/>
                  </a:ext>
                </a:extLst>
              </p:cNvPr>
              <p:cNvCxnSpPr/>
              <p:nvPr/>
            </p:nvCxnSpPr>
            <p:spPr>
              <a:xfrm>
                <a:off x="12039600" y="76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6724D8CB-D326-4275-B217-A0A84E097EDC}"/>
                  </a:ext>
                </a:extLst>
              </p:cNvPr>
              <p:cNvCxnSpPr/>
              <p:nvPr/>
            </p:nvCxnSpPr>
            <p:spPr>
              <a:xfrm>
                <a:off x="12039600" y="91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0B4B4ABB-BE2A-4BD2-AF8E-85DE8EA47602}"/>
                  </a:ext>
                </a:extLst>
              </p:cNvPr>
              <p:cNvCxnSpPr/>
              <p:nvPr/>
            </p:nvCxnSpPr>
            <p:spPr>
              <a:xfrm>
                <a:off x="12039600" y="106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598482A3-A490-4B82-B0BD-3902CE8CD544}"/>
                  </a:ext>
                </a:extLst>
              </p:cNvPr>
              <p:cNvCxnSpPr/>
              <p:nvPr/>
            </p:nvCxnSpPr>
            <p:spPr>
              <a:xfrm>
                <a:off x="12039600" y="121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E0BE4B2E-B612-40E6-9151-DC27865CA239}"/>
                  </a:ext>
                </a:extLst>
              </p:cNvPr>
              <p:cNvCxnSpPr/>
              <p:nvPr/>
            </p:nvCxnSpPr>
            <p:spPr>
              <a:xfrm>
                <a:off x="12039600" y="137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FD8BDCE2-A54F-4090-99A1-B619B2BD6354}"/>
                  </a:ext>
                </a:extLst>
              </p:cNvPr>
              <p:cNvCxnSpPr/>
              <p:nvPr/>
            </p:nvCxnSpPr>
            <p:spPr>
              <a:xfrm>
                <a:off x="12039600" y="152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DF6C63B4-AEF2-4267-9252-2551685472AE}"/>
                  </a:ext>
                </a:extLst>
              </p:cNvPr>
              <p:cNvCxnSpPr/>
              <p:nvPr/>
            </p:nvCxnSpPr>
            <p:spPr>
              <a:xfrm>
                <a:off x="12039600" y="167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F13EB9B3-CA01-487C-8299-DB1140254525}"/>
                  </a:ext>
                </a:extLst>
              </p:cNvPr>
              <p:cNvCxnSpPr/>
              <p:nvPr/>
            </p:nvCxnSpPr>
            <p:spPr>
              <a:xfrm>
                <a:off x="12039600" y="182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17C490AA-25BD-4FBA-A341-EA73FA84FC77}"/>
                  </a:ext>
                </a:extLst>
              </p:cNvPr>
              <p:cNvCxnSpPr/>
              <p:nvPr/>
            </p:nvCxnSpPr>
            <p:spPr>
              <a:xfrm>
                <a:off x="12039600" y="198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27BF892C-FAE8-4C31-844A-280ECEC7A73E}"/>
                  </a:ext>
                </a:extLst>
              </p:cNvPr>
              <p:cNvCxnSpPr/>
              <p:nvPr/>
            </p:nvCxnSpPr>
            <p:spPr>
              <a:xfrm>
                <a:off x="12039600" y="213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DA303E24-16F1-4BD2-A74E-3EBA71B8F5A7}"/>
                  </a:ext>
                </a:extLst>
              </p:cNvPr>
              <p:cNvCxnSpPr/>
              <p:nvPr/>
            </p:nvCxnSpPr>
            <p:spPr>
              <a:xfrm>
                <a:off x="12039600" y="228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F62E26CE-EAC6-4DAF-B886-5D68D9FEA862}"/>
                  </a:ext>
                </a:extLst>
              </p:cNvPr>
              <p:cNvCxnSpPr/>
              <p:nvPr/>
            </p:nvCxnSpPr>
            <p:spPr>
              <a:xfrm>
                <a:off x="12039600" y="243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70D205F5-753D-4907-8C0B-31D6854AFD47}"/>
                  </a:ext>
                </a:extLst>
              </p:cNvPr>
              <p:cNvCxnSpPr/>
              <p:nvPr/>
            </p:nvCxnSpPr>
            <p:spPr>
              <a:xfrm>
                <a:off x="12039600" y="2590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FFE10D68-2DB1-413A-B773-77FBA3FC4E60}"/>
                  </a:ext>
                </a:extLst>
              </p:cNvPr>
              <p:cNvCxnSpPr/>
              <p:nvPr/>
            </p:nvCxnSpPr>
            <p:spPr>
              <a:xfrm>
                <a:off x="12039600" y="2743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91A8073-C8C6-40AE-9554-0292A28ADAA8}"/>
                  </a:ext>
                </a:extLst>
              </p:cNvPr>
              <p:cNvCxnSpPr/>
              <p:nvPr/>
            </p:nvCxnSpPr>
            <p:spPr>
              <a:xfrm>
                <a:off x="12039600" y="2895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53863CA9-E1E5-49DB-BB8C-748EFA312FD9}"/>
                  </a:ext>
                </a:extLst>
              </p:cNvPr>
              <p:cNvCxnSpPr/>
              <p:nvPr/>
            </p:nvCxnSpPr>
            <p:spPr>
              <a:xfrm>
                <a:off x="12039600" y="3048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59097358-F027-4E4D-BBB6-6CA15C060CF8}"/>
                  </a:ext>
                </a:extLst>
              </p:cNvPr>
              <p:cNvCxnSpPr/>
              <p:nvPr/>
            </p:nvCxnSpPr>
            <p:spPr>
              <a:xfrm>
                <a:off x="12039600" y="3200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79516DE0-B03E-4117-8958-EAAD51FA060C}"/>
                  </a:ext>
                </a:extLst>
              </p:cNvPr>
              <p:cNvCxnSpPr/>
              <p:nvPr/>
            </p:nvCxnSpPr>
            <p:spPr>
              <a:xfrm>
                <a:off x="12039600" y="3352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A4293635-26EA-4077-8402-243EF878E1C4}"/>
                  </a:ext>
                </a:extLst>
              </p:cNvPr>
              <p:cNvCxnSpPr/>
              <p:nvPr/>
            </p:nvCxnSpPr>
            <p:spPr>
              <a:xfrm>
                <a:off x="12039600" y="3505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ECCCF86A-38FA-4F08-AC82-3B4173DA9DD3}"/>
                  </a:ext>
                </a:extLst>
              </p:cNvPr>
              <p:cNvCxnSpPr/>
              <p:nvPr/>
            </p:nvCxnSpPr>
            <p:spPr>
              <a:xfrm>
                <a:off x="12039600" y="3657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700787E0-D2A7-4758-B7E7-6C4FA275A6C7}"/>
                  </a:ext>
                </a:extLst>
              </p:cNvPr>
              <p:cNvCxnSpPr/>
              <p:nvPr/>
            </p:nvCxnSpPr>
            <p:spPr>
              <a:xfrm>
                <a:off x="12039600" y="3810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912ACFFD-53BF-46CF-8670-C14600845B05}"/>
                  </a:ext>
                </a:extLst>
              </p:cNvPr>
              <p:cNvCxnSpPr/>
              <p:nvPr/>
            </p:nvCxnSpPr>
            <p:spPr>
              <a:xfrm>
                <a:off x="12039600" y="3962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72F4A7E6-E037-4517-A33E-C15EF1A2C2BA}"/>
                  </a:ext>
                </a:extLst>
              </p:cNvPr>
              <p:cNvCxnSpPr/>
              <p:nvPr/>
            </p:nvCxnSpPr>
            <p:spPr>
              <a:xfrm>
                <a:off x="12039600" y="4114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2073187C-6E53-45BC-8E3F-E34E9A10C15A}"/>
                  </a:ext>
                </a:extLst>
              </p:cNvPr>
              <p:cNvCxnSpPr/>
              <p:nvPr/>
            </p:nvCxnSpPr>
            <p:spPr>
              <a:xfrm>
                <a:off x="12039600" y="4267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058AB406-573E-48AC-8388-9A5281790314}"/>
                  </a:ext>
                </a:extLst>
              </p:cNvPr>
              <p:cNvCxnSpPr/>
              <p:nvPr/>
            </p:nvCxnSpPr>
            <p:spPr>
              <a:xfrm>
                <a:off x="12039600" y="4419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6CA454A9-9B33-4CD3-B563-44B7BA925C7E}"/>
                  </a:ext>
                </a:extLst>
              </p:cNvPr>
              <p:cNvCxnSpPr/>
              <p:nvPr/>
            </p:nvCxnSpPr>
            <p:spPr>
              <a:xfrm>
                <a:off x="12039600" y="457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8943AEED-D0CC-4FA8-9040-80B2C50A5E89}"/>
                  </a:ext>
                </a:extLst>
              </p:cNvPr>
              <p:cNvCxnSpPr/>
              <p:nvPr/>
            </p:nvCxnSpPr>
            <p:spPr>
              <a:xfrm>
                <a:off x="12039600" y="472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07268C1E-C72D-42B2-BE24-B5DAF2533650}"/>
                  </a:ext>
                </a:extLst>
              </p:cNvPr>
              <p:cNvCxnSpPr/>
              <p:nvPr/>
            </p:nvCxnSpPr>
            <p:spPr>
              <a:xfrm>
                <a:off x="12039600" y="487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742EAF50-3CB2-451F-B76E-66AE47B0D7E1}"/>
                  </a:ext>
                </a:extLst>
              </p:cNvPr>
              <p:cNvCxnSpPr/>
              <p:nvPr/>
            </p:nvCxnSpPr>
            <p:spPr>
              <a:xfrm>
                <a:off x="12039600" y="502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A4FCE67E-60D0-47DA-8982-D887C670DE7B}"/>
                  </a:ext>
                </a:extLst>
              </p:cNvPr>
              <p:cNvCxnSpPr/>
              <p:nvPr/>
            </p:nvCxnSpPr>
            <p:spPr>
              <a:xfrm>
                <a:off x="12039600" y="518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D968192E-2028-4FB4-AFC6-8FDA00196B36}"/>
                  </a:ext>
                </a:extLst>
              </p:cNvPr>
              <p:cNvCxnSpPr/>
              <p:nvPr/>
            </p:nvCxnSpPr>
            <p:spPr>
              <a:xfrm>
                <a:off x="12039600" y="533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375DDF51-98EB-444F-B751-046A4A4ED8C0}"/>
                  </a:ext>
                </a:extLst>
              </p:cNvPr>
              <p:cNvCxnSpPr/>
              <p:nvPr/>
            </p:nvCxnSpPr>
            <p:spPr>
              <a:xfrm>
                <a:off x="12039600" y="548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B840ABD5-C5A2-4FD6-954E-E3B7B99E358F}"/>
                  </a:ext>
                </a:extLst>
              </p:cNvPr>
              <p:cNvCxnSpPr/>
              <p:nvPr/>
            </p:nvCxnSpPr>
            <p:spPr>
              <a:xfrm>
                <a:off x="12039600" y="579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EF477E30-5100-46A2-968E-0B87816695D7}"/>
                  </a:ext>
                </a:extLst>
              </p:cNvPr>
              <p:cNvCxnSpPr/>
              <p:nvPr/>
            </p:nvCxnSpPr>
            <p:spPr>
              <a:xfrm>
                <a:off x="12039600" y="594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D2D1A18D-E4C7-4189-A068-1DEDAF83EFF5}"/>
                  </a:ext>
                </a:extLst>
              </p:cNvPr>
              <p:cNvCxnSpPr/>
              <p:nvPr/>
            </p:nvCxnSpPr>
            <p:spPr>
              <a:xfrm>
                <a:off x="12039600" y="609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326424C1-BEBB-43E9-8A4D-5619A5E6E5DE}"/>
                  </a:ext>
                </a:extLst>
              </p:cNvPr>
              <p:cNvCxnSpPr/>
              <p:nvPr/>
            </p:nvCxnSpPr>
            <p:spPr>
              <a:xfrm>
                <a:off x="12039600" y="624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C6B3650B-6A7E-4B51-8625-C1D6C155A860}"/>
                  </a:ext>
                </a:extLst>
              </p:cNvPr>
              <p:cNvCxnSpPr/>
              <p:nvPr/>
            </p:nvCxnSpPr>
            <p:spPr>
              <a:xfrm>
                <a:off x="12039600" y="563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585" name="Group 584">
              <a:extLst>
                <a:ext uri="{FF2B5EF4-FFF2-40B4-BE49-F238E27FC236}">
                  <a16:creationId xmlns:a16="http://schemas.microsoft.com/office/drawing/2014/main" id="{0542BC92-3612-4AFD-8E4C-654EEFE3E429}"/>
                </a:ext>
              </a:extLst>
            </p:cNvPr>
            <p:cNvGrpSpPr/>
            <p:nvPr/>
          </p:nvGrpSpPr>
          <p:grpSpPr>
            <a:xfrm>
              <a:off x="609600" y="6964330"/>
              <a:ext cx="10972800" cy="200297"/>
              <a:chOff x="609600" y="0"/>
              <a:chExt cx="10972800" cy="200297"/>
            </a:xfrm>
          </p:grpSpPr>
          <p:cxnSp>
            <p:nvCxnSpPr>
              <p:cNvPr id="586" name="Straight Connector 585">
                <a:extLst>
                  <a:ext uri="{FF2B5EF4-FFF2-40B4-BE49-F238E27FC236}">
                    <a16:creationId xmlns:a16="http://schemas.microsoft.com/office/drawing/2014/main" id="{75703186-6E7F-48F2-BEFC-2A3AED7432F1}"/>
                  </a:ext>
                </a:extLst>
              </p:cNvPr>
              <p:cNvCxnSpPr/>
              <p:nvPr/>
            </p:nvCxnSpPr>
            <p:spPr>
              <a:xfrm>
                <a:off x="609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4C22345D-F687-408C-8C8D-B80E65D11F7C}"/>
                  </a:ext>
                </a:extLst>
              </p:cNvPr>
              <p:cNvCxnSpPr/>
              <p:nvPr/>
            </p:nvCxnSpPr>
            <p:spPr>
              <a:xfrm>
                <a:off x="11582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588" name="Group 587">
                <a:extLst>
                  <a:ext uri="{FF2B5EF4-FFF2-40B4-BE49-F238E27FC236}">
                    <a16:creationId xmlns:a16="http://schemas.microsoft.com/office/drawing/2014/main" id="{ACEEE9C8-7F15-49FF-ACE3-077B2FD4376A}"/>
                  </a:ext>
                </a:extLst>
              </p:cNvPr>
              <p:cNvGrpSpPr/>
              <p:nvPr/>
            </p:nvGrpSpPr>
            <p:grpSpPr>
              <a:xfrm>
                <a:off x="1384300" y="0"/>
                <a:ext cx="9423400" cy="200297"/>
                <a:chOff x="1384300" y="0"/>
                <a:chExt cx="9423400" cy="200297"/>
              </a:xfrm>
            </p:grpSpPr>
            <p:cxnSp>
              <p:nvCxnSpPr>
                <p:cNvPr id="589" name="Straight Connector 588">
                  <a:extLst>
                    <a:ext uri="{FF2B5EF4-FFF2-40B4-BE49-F238E27FC236}">
                      <a16:creationId xmlns:a16="http://schemas.microsoft.com/office/drawing/2014/main" id="{D0EA87EC-4394-4AF9-B4AB-C983B36C2144}"/>
                    </a:ext>
                  </a:extLst>
                </p:cNvPr>
                <p:cNvCxnSpPr/>
                <p:nvPr/>
              </p:nvCxnSpPr>
              <p:spPr>
                <a:xfrm>
                  <a:off x="1384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3B264A99-598A-4663-8CA4-641E2D5C4F4C}"/>
                    </a:ext>
                  </a:extLst>
                </p:cNvPr>
                <p:cNvCxnSpPr/>
                <p:nvPr/>
              </p:nvCxnSpPr>
              <p:spPr>
                <a:xfrm>
                  <a:off x="1536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F4308FDE-F664-4A94-866C-185D956D3E0F}"/>
                    </a:ext>
                  </a:extLst>
                </p:cNvPr>
                <p:cNvCxnSpPr/>
                <p:nvPr/>
              </p:nvCxnSpPr>
              <p:spPr>
                <a:xfrm>
                  <a:off x="2311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DDA8A8BA-8A10-4638-92C2-EDF54002E245}"/>
                    </a:ext>
                  </a:extLst>
                </p:cNvPr>
                <p:cNvCxnSpPr/>
                <p:nvPr/>
              </p:nvCxnSpPr>
              <p:spPr>
                <a:xfrm>
                  <a:off x="2463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A9B713E1-DAB5-421F-B1B5-63DF478A864B}"/>
                    </a:ext>
                  </a:extLst>
                </p:cNvPr>
                <p:cNvCxnSpPr/>
                <p:nvPr/>
              </p:nvCxnSpPr>
              <p:spPr>
                <a:xfrm>
                  <a:off x="3238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7F433D14-4907-4895-AA63-16397C4C2BF1}"/>
                    </a:ext>
                  </a:extLst>
                </p:cNvPr>
                <p:cNvCxnSpPr/>
                <p:nvPr/>
              </p:nvCxnSpPr>
              <p:spPr>
                <a:xfrm>
                  <a:off x="3390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5E7BF2B3-4F96-4840-AE91-76A8FAE2254B}"/>
                    </a:ext>
                  </a:extLst>
                </p:cNvPr>
                <p:cNvCxnSpPr/>
                <p:nvPr/>
              </p:nvCxnSpPr>
              <p:spPr>
                <a:xfrm>
                  <a:off x="4165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32AE8FC1-8928-4DF5-9F1D-211382816204}"/>
                    </a:ext>
                  </a:extLst>
                </p:cNvPr>
                <p:cNvCxnSpPr/>
                <p:nvPr/>
              </p:nvCxnSpPr>
              <p:spPr>
                <a:xfrm>
                  <a:off x="4318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48F4408C-40FF-48CE-8A25-B23719E6B2AB}"/>
                    </a:ext>
                  </a:extLst>
                </p:cNvPr>
                <p:cNvCxnSpPr/>
                <p:nvPr/>
              </p:nvCxnSpPr>
              <p:spPr>
                <a:xfrm>
                  <a:off x="5092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AFF17FF5-6489-45B5-90DE-574C8DE18905}"/>
                    </a:ext>
                  </a:extLst>
                </p:cNvPr>
                <p:cNvCxnSpPr/>
                <p:nvPr/>
              </p:nvCxnSpPr>
              <p:spPr>
                <a:xfrm>
                  <a:off x="5245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08DB0E84-FA1A-4306-A677-31DBF2FB39CB}"/>
                    </a:ext>
                  </a:extLst>
                </p:cNvPr>
                <p:cNvCxnSpPr/>
                <p:nvPr/>
              </p:nvCxnSpPr>
              <p:spPr>
                <a:xfrm>
                  <a:off x="6019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4A8AF2C5-9684-48B6-BD6C-F0D802A3888E}"/>
                    </a:ext>
                  </a:extLst>
                </p:cNvPr>
                <p:cNvCxnSpPr/>
                <p:nvPr/>
              </p:nvCxnSpPr>
              <p:spPr>
                <a:xfrm>
                  <a:off x="6172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60ECB277-B3F1-4928-BAF0-FA00A22F879A}"/>
                    </a:ext>
                  </a:extLst>
                </p:cNvPr>
                <p:cNvCxnSpPr/>
                <p:nvPr/>
              </p:nvCxnSpPr>
              <p:spPr>
                <a:xfrm>
                  <a:off x="6946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9B97A5A9-71EA-4963-8338-32ECD9C1BA3B}"/>
                    </a:ext>
                  </a:extLst>
                </p:cNvPr>
                <p:cNvCxnSpPr/>
                <p:nvPr/>
              </p:nvCxnSpPr>
              <p:spPr>
                <a:xfrm>
                  <a:off x="7099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CDB08317-CDE1-41A2-8352-7E3019983054}"/>
                    </a:ext>
                  </a:extLst>
                </p:cNvPr>
                <p:cNvCxnSpPr/>
                <p:nvPr/>
              </p:nvCxnSpPr>
              <p:spPr>
                <a:xfrm>
                  <a:off x="7874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A2A20F17-0FA1-4BB2-8DD3-02D526C7A477}"/>
                    </a:ext>
                  </a:extLst>
                </p:cNvPr>
                <p:cNvCxnSpPr/>
                <p:nvPr/>
              </p:nvCxnSpPr>
              <p:spPr>
                <a:xfrm>
                  <a:off x="8026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511E0F0D-80D9-42F9-AE92-221696B3D93B}"/>
                    </a:ext>
                  </a:extLst>
                </p:cNvPr>
                <p:cNvCxnSpPr/>
                <p:nvPr/>
              </p:nvCxnSpPr>
              <p:spPr>
                <a:xfrm>
                  <a:off x="8801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84335D41-9B2E-49A4-AD9D-D66BF91F4EE3}"/>
                    </a:ext>
                  </a:extLst>
                </p:cNvPr>
                <p:cNvCxnSpPr/>
                <p:nvPr/>
              </p:nvCxnSpPr>
              <p:spPr>
                <a:xfrm>
                  <a:off x="8953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F40E5ACB-71D4-46BE-A458-E5EA20CDC4B7}"/>
                    </a:ext>
                  </a:extLst>
                </p:cNvPr>
                <p:cNvCxnSpPr/>
                <p:nvPr/>
              </p:nvCxnSpPr>
              <p:spPr>
                <a:xfrm>
                  <a:off x="9728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5C7ADD04-2DA4-4372-82E2-BFF68D9D306D}"/>
                    </a:ext>
                  </a:extLst>
                </p:cNvPr>
                <p:cNvCxnSpPr/>
                <p:nvPr/>
              </p:nvCxnSpPr>
              <p:spPr>
                <a:xfrm>
                  <a:off x="9880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5A7BB618-F59F-452A-9145-6E4F1B25B326}"/>
                    </a:ext>
                  </a:extLst>
                </p:cNvPr>
                <p:cNvCxnSpPr/>
                <p:nvPr/>
              </p:nvCxnSpPr>
              <p:spPr>
                <a:xfrm>
                  <a:off x="10655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7978D1BE-0C06-45A6-B3E2-42CAE5FB7978}"/>
                    </a:ext>
                  </a:extLst>
                </p:cNvPr>
                <p:cNvCxnSpPr/>
                <p:nvPr/>
              </p:nvCxnSpPr>
              <p:spPr>
                <a:xfrm>
                  <a:off x="10807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grpSp>
        <p:grpSp>
          <p:nvGrpSpPr>
            <p:cNvPr id="611" name="Group 610">
              <a:extLst>
                <a:ext uri="{FF2B5EF4-FFF2-40B4-BE49-F238E27FC236}">
                  <a16:creationId xmlns:a16="http://schemas.microsoft.com/office/drawing/2014/main" id="{C21F89E8-72D3-4630-8706-F2299C9DFC25}"/>
                </a:ext>
              </a:extLst>
            </p:cNvPr>
            <p:cNvGrpSpPr/>
            <p:nvPr/>
          </p:nvGrpSpPr>
          <p:grpSpPr>
            <a:xfrm>
              <a:off x="-258730" y="762000"/>
              <a:ext cx="152400" cy="5486400"/>
              <a:chOff x="0" y="762000"/>
              <a:chExt cx="152400" cy="5486400"/>
            </a:xfrm>
          </p:grpSpPr>
          <p:cxnSp>
            <p:nvCxnSpPr>
              <p:cNvPr id="612" name="Straight Connector 611">
                <a:extLst>
                  <a:ext uri="{FF2B5EF4-FFF2-40B4-BE49-F238E27FC236}">
                    <a16:creationId xmlns:a16="http://schemas.microsoft.com/office/drawing/2014/main" id="{1CBEB938-21D1-41D6-85EE-A26687D0AF51}"/>
                  </a:ext>
                </a:extLst>
              </p:cNvPr>
              <p:cNvCxnSpPr/>
              <p:nvPr/>
            </p:nvCxnSpPr>
            <p:spPr>
              <a:xfrm>
                <a:off x="0" y="76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2D057187-039F-4416-A8E3-4FE96810B2D2}"/>
                  </a:ext>
                </a:extLst>
              </p:cNvPr>
              <p:cNvCxnSpPr/>
              <p:nvPr/>
            </p:nvCxnSpPr>
            <p:spPr>
              <a:xfrm>
                <a:off x="0" y="91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510053C7-E397-4A59-B26F-236D920A8620}"/>
                  </a:ext>
                </a:extLst>
              </p:cNvPr>
              <p:cNvCxnSpPr/>
              <p:nvPr/>
            </p:nvCxnSpPr>
            <p:spPr>
              <a:xfrm>
                <a:off x="0" y="106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CE950680-DC8A-4290-A4F1-73F7F964E09B}"/>
                  </a:ext>
                </a:extLst>
              </p:cNvPr>
              <p:cNvCxnSpPr/>
              <p:nvPr/>
            </p:nvCxnSpPr>
            <p:spPr>
              <a:xfrm>
                <a:off x="0" y="121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9EB1FBF1-9A11-4CAB-91C3-4BD2E3DFC2F8}"/>
                  </a:ext>
                </a:extLst>
              </p:cNvPr>
              <p:cNvCxnSpPr/>
              <p:nvPr/>
            </p:nvCxnSpPr>
            <p:spPr>
              <a:xfrm>
                <a:off x="0" y="137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233B1D63-1859-4222-8290-7E57CF24561E}"/>
                  </a:ext>
                </a:extLst>
              </p:cNvPr>
              <p:cNvCxnSpPr/>
              <p:nvPr/>
            </p:nvCxnSpPr>
            <p:spPr>
              <a:xfrm>
                <a:off x="0" y="152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911FD78D-CA27-42D3-B4F4-3ED650BDFED8}"/>
                  </a:ext>
                </a:extLst>
              </p:cNvPr>
              <p:cNvCxnSpPr/>
              <p:nvPr/>
            </p:nvCxnSpPr>
            <p:spPr>
              <a:xfrm>
                <a:off x="0" y="167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0FB4872C-F660-4C94-B236-A32D64A5A7BD}"/>
                  </a:ext>
                </a:extLst>
              </p:cNvPr>
              <p:cNvCxnSpPr/>
              <p:nvPr/>
            </p:nvCxnSpPr>
            <p:spPr>
              <a:xfrm>
                <a:off x="0" y="182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0BF8E931-95D0-45A7-9FD7-21C98047520A}"/>
                  </a:ext>
                </a:extLst>
              </p:cNvPr>
              <p:cNvCxnSpPr/>
              <p:nvPr/>
            </p:nvCxnSpPr>
            <p:spPr>
              <a:xfrm>
                <a:off x="0" y="198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88933435-B290-4CC6-95BA-3E6184E7E46B}"/>
                  </a:ext>
                </a:extLst>
              </p:cNvPr>
              <p:cNvCxnSpPr/>
              <p:nvPr/>
            </p:nvCxnSpPr>
            <p:spPr>
              <a:xfrm>
                <a:off x="0" y="213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BC45251E-4593-4B8D-81A2-366DCC444867}"/>
                  </a:ext>
                </a:extLst>
              </p:cNvPr>
              <p:cNvCxnSpPr/>
              <p:nvPr/>
            </p:nvCxnSpPr>
            <p:spPr>
              <a:xfrm>
                <a:off x="0" y="228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7F072025-3ED1-40B2-A545-BC037B65B839}"/>
                  </a:ext>
                </a:extLst>
              </p:cNvPr>
              <p:cNvCxnSpPr/>
              <p:nvPr/>
            </p:nvCxnSpPr>
            <p:spPr>
              <a:xfrm>
                <a:off x="0" y="243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9F8FEC3B-6A04-4FF7-83DA-26D488839BD4}"/>
                  </a:ext>
                </a:extLst>
              </p:cNvPr>
              <p:cNvCxnSpPr/>
              <p:nvPr/>
            </p:nvCxnSpPr>
            <p:spPr>
              <a:xfrm>
                <a:off x="0" y="2590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C33D6342-7D31-4642-BB6D-A67FB1A98ACB}"/>
                  </a:ext>
                </a:extLst>
              </p:cNvPr>
              <p:cNvCxnSpPr/>
              <p:nvPr/>
            </p:nvCxnSpPr>
            <p:spPr>
              <a:xfrm>
                <a:off x="0" y="2743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EE10ECEA-B795-488F-8BEB-99A4B5B77AFB}"/>
                  </a:ext>
                </a:extLst>
              </p:cNvPr>
              <p:cNvCxnSpPr/>
              <p:nvPr/>
            </p:nvCxnSpPr>
            <p:spPr>
              <a:xfrm>
                <a:off x="0" y="2895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699FA774-D8E3-4BA3-A36D-D84BDC1D871D}"/>
                  </a:ext>
                </a:extLst>
              </p:cNvPr>
              <p:cNvCxnSpPr/>
              <p:nvPr/>
            </p:nvCxnSpPr>
            <p:spPr>
              <a:xfrm>
                <a:off x="0" y="3048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67E0920A-7091-47EF-9332-5C790E8AFB10}"/>
                  </a:ext>
                </a:extLst>
              </p:cNvPr>
              <p:cNvCxnSpPr/>
              <p:nvPr/>
            </p:nvCxnSpPr>
            <p:spPr>
              <a:xfrm>
                <a:off x="0" y="3200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C5E20091-89B4-4E86-8A4E-223C9B7E115F}"/>
                  </a:ext>
                </a:extLst>
              </p:cNvPr>
              <p:cNvCxnSpPr/>
              <p:nvPr/>
            </p:nvCxnSpPr>
            <p:spPr>
              <a:xfrm>
                <a:off x="0" y="3352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97EED9A4-8831-4F58-A03F-DA169C23F1D8}"/>
                  </a:ext>
                </a:extLst>
              </p:cNvPr>
              <p:cNvCxnSpPr/>
              <p:nvPr/>
            </p:nvCxnSpPr>
            <p:spPr>
              <a:xfrm>
                <a:off x="0" y="3505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B31E9178-05F4-4496-B593-0031130C2F9B}"/>
                  </a:ext>
                </a:extLst>
              </p:cNvPr>
              <p:cNvCxnSpPr/>
              <p:nvPr/>
            </p:nvCxnSpPr>
            <p:spPr>
              <a:xfrm>
                <a:off x="0" y="3657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FD968612-CED6-44A6-9C88-544C0DCC63C5}"/>
                  </a:ext>
                </a:extLst>
              </p:cNvPr>
              <p:cNvCxnSpPr/>
              <p:nvPr/>
            </p:nvCxnSpPr>
            <p:spPr>
              <a:xfrm>
                <a:off x="0" y="3810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8CE30A49-3A3B-49B3-A7E3-6340A53121E8}"/>
                  </a:ext>
                </a:extLst>
              </p:cNvPr>
              <p:cNvCxnSpPr/>
              <p:nvPr/>
            </p:nvCxnSpPr>
            <p:spPr>
              <a:xfrm>
                <a:off x="0" y="3962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DBB9313F-ADAB-43F5-8AC1-9AA2EDD850B7}"/>
                  </a:ext>
                </a:extLst>
              </p:cNvPr>
              <p:cNvCxnSpPr/>
              <p:nvPr/>
            </p:nvCxnSpPr>
            <p:spPr>
              <a:xfrm>
                <a:off x="0" y="4114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6C5CC7B8-5FE0-44C2-87AE-8C07C81877D6}"/>
                  </a:ext>
                </a:extLst>
              </p:cNvPr>
              <p:cNvCxnSpPr/>
              <p:nvPr/>
            </p:nvCxnSpPr>
            <p:spPr>
              <a:xfrm>
                <a:off x="0" y="4267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E66E8152-FC88-47AD-9E9F-F2A08C0E0225}"/>
                  </a:ext>
                </a:extLst>
              </p:cNvPr>
              <p:cNvCxnSpPr/>
              <p:nvPr/>
            </p:nvCxnSpPr>
            <p:spPr>
              <a:xfrm>
                <a:off x="0" y="4419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D9791369-D2C3-4DA8-9262-89575F894171}"/>
                  </a:ext>
                </a:extLst>
              </p:cNvPr>
              <p:cNvCxnSpPr/>
              <p:nvPr/>
            </p:nvCxnSpPr>
            <p:spPr>
              <a:xfrm>
                <a:off x="0" y="457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FADCD713-43BB-411B-ADF1-BADC45089BA6}"/>
                  </a:ext>
                </a:extLst>
              </p:cNvPr>
              <p:cNvCxnSpPr/>
              <p:nvPr/>
            </p:nvCxnSpPr>
            <p:spPr>
              <a:xfrm>
                <a:off x="0" y="472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D7C2AB0B-E634-4815-9BD9-19C7658B917D}"/>
                  </a:ext>
                </a:extLst>
              </p:cNvPr>
              <p:cNvCxnSpPr/>
              <p:nvPr/>
            </p:nvCxnSpPr>
            <p:spPr>
              <a:xfrm>
                <a:off x="0" y="487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3060608F-433D-4BDE-8E49-AAE18FC3DCCD}"/>
                  </a:ext>
                </a:extLst>
              </p:cNvPr>
              <p:cNvCxnSpPr/>
              <p:nvPr/>
            </p:nvCxnSpPr>
            <p:spPr>
              <a:xfrm>
                <a:off x="0" y="502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F83D4506-EA84-4680-A7D7-EFFAE9473D0D}"/>
                  </a:ext>
                </a:extLst>
              </p:cNvPr>
              <p:cNvCxnSpPr/>
              <p:nvPr/>
            </p:nvCxnSpPr>
            <p:spPr>
              <a:xfrm>
                <a:off x="0" y="518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80BBA9C2-FA8D-4693-8D09-662D6E8D9D62}"/>
                  </a:ext>
                </a:extLst>
              </p:cNvPr>
              <p:cNvCxnSpPr/>
              <p:nvPr/>
            </p:nvCxnSpPr>
            <p:spPr>
              <a:xfrm>
                <a:off x="0" y="533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EE119A71-DEB1-4826-855A-850F88211C6D}"/>
                  </a:ext>
                </a:extLst>
              </p:cNvPr>
              <p:cNvCxnSpPr/>
              <p:nvPr/>
            </p:nvCxnSpPr>
            <p:spPr>
              <a:xfrm>
                <a:off x="0" y="548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276C3AED-1BE9-40B8-8E01-50089943D4FC}"/>
                  </a:ext>
                </a:extLst>
              </p:cNvPr>
              <p:cNvCxnSpPr/>
              <p:nvPr/>
            </p:nvCxnSpPr>
            <p:spPr>
              <a:xfrm>
                <a:off x="0" y="579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5BABB797-A55E-474B-B8CD-87F7273EB055}"/>
                  </a:ext>
                </a:extLst>
              </p:cNvPr>
              <p:cNvCxnSpPr/>
              <p:nvPr/>
            </p:nvCxnSpPr>
            <p:spPr>
              <a:xfrm>
                <a:off x="0" y="594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B84D5005-AEE6-47D7-96C9-CEA6B80F28AF}"/>
                  </a:ext>
                </a:extLst>
              </p:cNvPr>
              <p:cNvCxnSpPr/>
              <p:nvPr/>
            </p:nvCxnSpPr>
            <p:spPr>
              <a:xfrm>
                <a:off x="0" y="609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AC145270-DCFF-4A82-84F5-F7155DC147D0}"/>
                  </a:ext>
                </a:extLst>
              </p:cNvPr>
              <p:cNvCxnSpPr/>
              <p:nvPr/>
            </p:nvCxnSpPr>
            <p:spPr>
              <a:xfrm>
                <a:off x="0" y="624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D1E55C8E-635F-4ABF-9413-0C388A130E02}"/>
                  </a:ext>
                </a:extLst>
              </p:cNvPr>
              <p:cNvCxnSpPr/>
              <p:nvPr/>
            </p:nvCxnSpPr>
            <p:spPr>
              <a:xfrm>
                <a:off x="0" y="563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649" name="Group 648">
              <a:extLst>
                <a:ext uri="{FF2B5EF4-FFF2-40B4-BE49-F238E27FC236}">
                  <a16:creationId xmlns:a16="http://schemas.microsoft.com/office/drawing/2014/main" id="{68BD4C0C-AC7B-4864-B17D-D6E936E732C1}"/>
                </a:ext>
              </a:extLst>
            </p:cNvPr>
            <p:cNvGrpSpPr/>
            <p:nvPr/>
          </p:nvGrpSpPr>
          <p:grpSpPr>
            <a:xfrm>
              <a:off x="609600" y="-306627"/>
              <a:ext cx="10972800" cy="200297"/>
              <a:chOff x="609600" y="0"/>
              <a:chExt cx="10972800" cy="200297"/>
            </a:xfrm>
          </p:grpSpPr>
          <p:cxnSp>
            <p:nvCxnSpPr>
              <p:cNvPr id="650" name="Straight Connector 649">
                <a:extLst>
                  <a:ext uri="{FF2B5EF4-FFF2-40B4-BE49-F238E27FC236}">
                    <a16:creationId xmlns:a16="http://schemas.microsoft.com/office/drawing/2014/main" id="{BD4C82FC-CF2C-4C5F-B62A-C42AFAD1CF82}"/>
                  </a:ext>
                </a:extLst>
              </p:cNvPr>
              <p:cNvCxnSpPr/>
              <p:nvPr/>
            </p:nvCxnSpPr>
            <p:spPr>
              <a:xfrm>
                <a:off x="609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897FE5B4-9C94-4A48-9682-10C547D4194C}"/>
                  </a:ext>
                </a:extLst>
              </p:cNvPr>
              <p:cNvCxnSpPr/>
              <p:nvPr/>
            </p:nvCxnSpPr>
            <p:spPr>
              <a:xfrm>
                <a:off x="11582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652" name="Group 651">
                <a:extLst>
                  <a:ext uri="{FF2B5EF4-FFF2-40B4-BE49-F238E27FC236}">
                    <a16:creationId xmlns:a16="http://schemas.microsoft.com/office/drawing/2014/main" id="{8E0D3211-F1F0-4548-8ED1-BABC7E3DCF3D}"/>
                  </a:ext>
                </a:extLst>
              </p:cNvPr>
              <p:cNvGrpSpPr/>
              <p:nvPr/>
            </p:nvGrpSpPr>
            <p:grpSpPr>
              <a:xfrm>
                <a:off x="1384300" y="0"/>
                <a:ext cx="9423400" cy="200297"/>
                <a:chOff x="1384300" y="0"/>
                <a:chExt cx="9423400" cy="200297"/>
              </a:xfrm>
            </p:grpSpPr>
            <p:cxnSp>
              <p:nvCxnSpPr>
                <p:cNvPr id="653" name="Straight Connector 652">
                  <a:extLst>
                    <a:ext uri="{FF2B5EF4-FFF2-40B4-BE49-F238E27FC236}">
                      <a16:creationId xmlns:a16="http://schemas.microsoft.com/office/drawing/2014/main" id="{436373D4-6B98-4ABB-BAC7-F733D98D552F}"/>
                    </a:ext>
                  </a:extLst>
                </p:cNvPr>
                <p:cNvCxnSpPr/>
                <p:nvPr/>
              </p:nvCxnSpPr>
              <p:spPr>
                <a:xfrm>
                  <a:off x="1384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5214F993-20A4-437B-9A62-0D806A64484E}"/>
                    </a:ext>
                  </a:extLst>
                </p:cNvPr>
                <p:cNvCxnSpPr/>
                <p:nvPr/>
              </p:nvCxnSpPr>
              <p:spPr>
                <a:xfrm>
                  <a:off x="1536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FD35DFA9-59EC-4B72-82BF-5948B12658E5}"/>
                    </a:ext>
                  </a:extLst>
                </p:cNvPr>
                <p:cNvCxnSpPr/>
                <p:nvPr/>
              </p:nvCxnSpPr>
              <p:spPr>
                <a:xfrm>
                  <a:off x="2311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46B05761-4143-4945-8A3A-D9FD54C7937D}"/>
                    </a:ext>
                  </a:extLst>
                </p:cNvPr>
                <p:cNvCxnSpPr/>
                <p:nvPr/>
              </p:nvCxnSpPr>
              <p:spPr>
                <a:xfrm>
                  <a:off x="2463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8F01B38A-D72F-4392-9860-1075A5D05332}"/>
                    </a:ext>
                  </a:extLst>
                </p:cNvPr>
                <p:cNvCxnSpPr/>
                <p:nvPr/>
              </p:nvCxnSpPr>
              <p:spPr>
                <a:xfrm>
                  <a:off x="3238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DAD7A231-0924-410B-A2D7-023773A1EEFC}"/>
                    </a:ext>
                  </a:extLst>
                </p:cNvPr>
                <p:cNvCxnSpPr/>
                <p:nvPr/>
              </p:nvCxnSpPr>
              <p:spPr>
                <a:xfrm>
                  <a:off x="3390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7EB0093A-9EC7-4EEB-96B1-AD4324AA1666}"/>
                    </a:ext>
                  </a:extLst>
                </p:cNvPr>
                <p:cNvCxnSpPr/>
                <p:nvPr/>
              </p:nvCxnSpPr>
              <p:spPr>
                <a:xfrm>
                  <a:off x="4165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983E7D9B-256A-44CA-8B3F-383E664A7F89}"/>
                    </a:ext>
                  </a:extLst>
                </p:cNvPr>
                <p:cNvCxnSpPr/>
                <p:nvPr/>
              </p:nvCxnSpPr>
              <p:spPr>
                <a:xfrm>
                  <a:off x="4318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482A3038-6AA4-4B61-9D55-D61A9D4459A4}"/>
                    </a:ext>
                  </a:extLst>
                </p:cNvPr>
                <p:cNvCxnSpPr/>
                <p:nvPr/>
              </p:nvCxnSpPr>
              <p:spPr>
                <a:xfrm>
                  <a:off x="5092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E51E0246-BE66-4C1E-8ED1-2EBF1A8CBC1E}"/>
                    </a:ext>
                  </a:extLst>
                </p:cNvPr>
                <p:cNvCxnSpPr/>
                <p:nvPr/>
              </p:nvCxnSpPr>
              <p:spPr>
                <a:xfrm>
                  <a:off x="5245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4CCC2B3C-522A-46B3-A4D2-CB410CE838B7}"/>
                    </a:ext>
                  </a:extLst>
                </p:cNvPr>
                <p:cNvCxnSpPr/>
                <p:nvPr/>
              </p:nvCxnSpPr>
              <p:spPr>
                <a:xfrm>
                  <a:off x="6019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98EAA946-04F7-492A-B78D-05CDF059867B}"/>
                    </a:ext>
                  </a:extLst>
                </p:cNvPr>
                <p:cNvCxnSpPr/>
                <p:nvPr/>
              </p:nvCxnSpPr>
              <p:spPr>
                <a:xfrm>
                  <a:off x="6172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C5FAE7CB-3DC6-47AA-AF46-DD76CA732B94}"/>
                    </a:ext>
                  </a:extLst>
                </p:cNvPr>
                <p:cNvCxnSpPr/>
                <p:nvPr/>
              </p:nvCxnSpPr>
              <p:spPr>
                <a:xfrm>
                  <a:off x="6946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3A3F712B-A227-4C40-BDF2-7DC20BD41980}"/>
                    </a:ext>
                  </a:extLst>
                </p:cNvPr>
                <p:cNvCxnSpPr/>
                <p:nvPr/>
              </p:nvCxnSpPr>
              <p:spPr>
                <a:xfrm>
                  <a:off x="7099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358E1186-EB08-4054-84F0-C897DE1EB67F}"/>
                    </a:ext>
                  </a:extLst>
                </p:cNvPr>
                <p:cNvCxnSpPr/>
                <p:nvPr/>
              </p:nvCxnSpPr>
              <p:spPr>
                <a:xfrm>
                  <a:off x="7874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087BB88F-3861-459A-9B56-A2ACEE15D7C4}"/>
                    </a:ext>
                  </a:extLst>
                </p:cNvPr>
                <p:cNvCxnSpPr/>
                <p:nvPr/>
              </p:nvCxnSpPr>
              <p:spPr>
                <a:xfrm>
                  <a:off x="8026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7FB84DDD-D158-47CE-BE9C-743F5F7FEAD3}"/>
                    </a:ext>
                  </a:extLst>
                </p:cNvPr>
                <p:cNvCxnSpPr/>
                <p:nvPr/>
              </p:nvCxnSpPr>
              <p:spPr>
                <a:xfrm>
                  <a:off x="8801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4EE285C1-D31E-441E-93FA-92C42712C549}"/>
                    </a:ext>
                  </a:extLst>
                </p:cNvPr>
                <p:cNvCxnSpPr/>
                <p:nvPr/>
              </p:nvCxnSpPr>
              <p:spPr>
                <a:xfrm>
                  <a:off x="8953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0B294755-F4E3-4B81-A96F-CC274EAA9EFB}"/>
                    </a:ext>
                  </a:extLst>
                </p:cNvPr>
                <p:cNvCxnSpPr/>
                <p:nvPr/>
              </p:nvCxnSpPr>
              <p:spPr>
                <a:xfrm>
                  <a:off x="9728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5D5C9427-EC14-4E16-8A95-BA2E17A758D7}"/>
                    </a:ext>
                  </a:extLst>
                </p:cNvPr>
                <p:cNvCxnSpPr/>
                <p:nvPr/>
              </p:nvCxnSpPr>
              <p:spPr>
                <a:xfrm>
                  <a:off x="9880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50CF859C-A66F-4576-8781-D81709B122E7}"/>
                    </a:ext>
                  </a:extLst>
                </p:cNvPr>
                <p:cNvCxnSpPr/>
                <p:nvPr/>
              </p:nvCxnSpPr>
              <p:spPr>
                <a:xfrm>
                  <a:off x="10655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1C0A014-F5B2-4A58-AD58-66F5B5C02DB8}"/>
                    </a:ext>
                  </a:extLst>
                </p:cNvPr>
                <p:cNvCxnSpPr/>
                <p:nvPr/>
              </p:nvCxnSpPr>
              <p:spPr>
                <a:xfrm>
                  <a:off x="10807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grpSp>
      </p:grpSp>
      <p:sp>
        <p:nvSpPr>
          <p:cNvPr id="4" name="Date Placeholder 3">
            <a:extLst>
              <a:ext uri="{FF2B5EF4-FFF2-40B4-BE49-F238E27FC236}">
                <a16:creationId xmlns:a16="http://schemas.microsoft.com/office/drawing/2014/main" id="{48549FC3-BCBC-4345-BE5F-F42119DE4C7F}"/>
              </a:ext>
              <a:ext uri="{C183D7F6-B498-43B3-948B-1728B52AA6E4}">
                <adec:decorative xmlns:adec="http://schemas.microsoft.com/office/drawing/2017/decorative" val="1"/>
              </a:ext>
            </a:extLst>
          </p:cNvPr>
          <p:cNvSpPr>
            <a:spLocks noGrp="1"/>
          </p:cNvSpPr>
          <p:nvPr>
            <p:ph type="dt" sz="half" idx="2"/>
          </p:nvPr>
        </p:nvSpPr>
        <p:spPr>
          <a:xfrm>
            <a:off x="1950389" y="6389770"/>
            <a:ext cx="2215211" cy="270000"/>
          </a:xfrm>
          <a:prstGeom prst="rect">
            <a:avLst/>
          </a:prstGeom>
        </p:spPr>
        <p:txBody>
          <a:bodyPr vert="horz" lIns="0" tIns="0" rIns="0" bIns="0" rtlCol="0" anchor="ctr" anchorCtr="0">
            <a:noAutofit/>
          </a:bodyPr>
          <a:lstStyle>
            <a:lvl1pPr algn="l">
              <a:lnSpc>
                <a:spcPct val="85000"/>
              </a:lnSpc>
              <a:defRPr sz="1200">
                <a:solidFill>
                  <a:schemeClr val="tx1"/>
                </a:solidFill>
              </a:defRPr>
            </a:lvl1pPr>
          </a:lstStyle>
          <a:p>
            <a:endParaRPr lang="en-US"/>
          </a:p>
        </p:txBody>
      </p:sp>
      <p:pic>
        <p:nvPicPr>
          <p:cNvPr id="7" name="Logo">
            <a:extLst>
              <a:ext uri="{FF2B5EF4-FFF2-40B4-BE49-F238E27FC236}">
                <a16:creationId xmlns:a16="http://schemas.microsoft.com/office/drawing/2014/main" id="{697A3A1C-2787-49B4-8DCD-0E1C22CB7E0B}"/>
              </a:ext>
              <a:ext uri="{C183D7F6-B498-43B3-948B-1728B52AA6E4}">
                <adec:decorative xmlns:adec="http://schemas.microsoft.com/office/drawing/2017/decorative" val="1"/>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467894" y="6285101"/>
            <a:ext cx="1189138" cy="543040"/>
          </a:xfrm>
          <a:prstGeom prst="rect">
            <a:avLst/>
          </a:prstGeom>
        </p:spPr>
      </p:pic>
      <p:sp>
        <p:nvSpPr>
          <p:cNvPr id="5" name="Footer Placeholder 4">
            <a:extLst>
              <a:ext uri="{FF2B5EF4-FFF2-40B4-BE49-F238E27FC236}">
                <a16:creationId xmlns:a16="http://schemas.microsoft.com/office/drawing/2014/main" id="{D44D6282-CBD7-493E-A388-4CB81CA16D3F}"/>
              </a:ext>
            </a:extLst>
          </p:cNvPr>
          <p:cNvSpPr>
            <a:spLocks noGrp="1"/>
          </p:cNvSpPr>
          <p:nvPr>
            <p:ph type="ftr" sz="quarter" idx="3"/>
          </p:nvPr>
        </p:nvSpPr>
        <p:spPr>
          <a:xfrm>
            <a:off x="6172199" y="6389770"/>
            <a:ext cx="4069411" cy="270000"/>
          </a:xfrm>
          <a:prstGeom prst="rect">
            <a:avLst/>
          </a:prstGeom>
        </p:spPr>
        <p:txBody>
          <a:bodyPr vert="horz" lIns="0" tIns="0" rIns="0" bIns="0" rtlCol="0" anchor="ctr" anchorCtr="0">
            <a:noAutofit/>
          </a:bodyPr>
          <a:lstStyle>
            <a:lvl1pPr algn="r">
              <a:lnSpc>
                <a:spcPct val="85000"/>
              </a:lnSpc>
              <a:defRPr sz="1200">
                <a:solidFill>
                  <a:schemeClr val="tx1"/>
                </a:solidFill>
              </a:defRPr>
            </a:lvl1pPr>
          </a:lstStyle>
          <a:p>
            <a:endParaRPr lang="en-US"/>
          </a:p>
        </p:txBody>
      </p:sp>
      <p:sp>
        <p:nvSpPr>
          <p:cNvPr id="289" name="Footer_divider">
            <a:extLst>
              <a:ext uri="{FF2B5EF4-FFF2-40B4-BE49-F238E27FC236}">
                <a16:creationId xmlns:a16="http://schemas.microsoft.com/office/drawing/2014/main" id="{B30B239B-2FD6-4851-AA84-CD32D49B7C9C}"/>
              </a:ext>
              <a:ext uri="{C183D7F6-B498-43B3-948B-1728B52AA6E4}">
                <adec:decorative xmlns:adec="http://schemas.microsoft.com/office/drawing/2017/decorative" val="1"/>
              </a:ext>
            </a:extLst>
          </p:cNvPr>
          <p:cNvSpPr txBox="1">
            <a:spLocks/>
          </p:cNvSpPr>
          <p:nvPr/>
        </p:nvSpPr>
        <p:spPr>
          <a:xfrm>
            <a:off x="10329128" y="6433418"/>
            <a:ext cx="152399" cy="169918"/>
          </a:xfrm>
          <a:prstGeom prst="rect">
            <a:avLst/>
          </a:prstGeom>
        </p:spPr>
        <p:txBody>
          <a:bodyPr vert="horz" wrap="square" lIns="36000" tIns="0" rIns="3600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ctr">
              <a:lnSpc>
                <a:spcPct val="92000"/>
              </a:lnSpc>
            </a:pPr>
            <a:r>
              <a:rPr lang="en-US" sz="1200" b="0" kern="100" spc="-10">
                <a:solidFill>
                  <a:schemeClr val="bg1"/>
                </a:solidFill>
              </a:rPr>
              <a:t>|</a:t>
            </a:r>
          </a:p>
        </p:txBody>
      </p:sp>
      <p:sp>
        <p:nvSpPr>
          <p:cNvPr id="6" name="Slide Number Placeholder 5">
            <a:extLst>
              <a:ext uri="{FF2B5EF4-FFF2-40B4-BE49-F238E27FC236}">
                <a16:creationId xmlns:a16="http://schemas.microsoft.com/office/drawing/2014/main" id="{1E7B4963-7D80-4C89-B9E9-E8AF8AFDAA18}"/>
              </a:ext>
            </a:extLst>
          </p:cNvPr>
          <p:cNvSpPr>
            <a:spLocks noGrp="1"/>
          </p:cNvSpPr>
          <p:nvPr>
            <p:ph type="sldNum" sz="quarter" idx="4"/>
          </p:nvPr>
        </p:nvSpPr>
        <p:spPr>
          <a:xfrm>
            <a:off x="10394954" y="6389771"/>
            <a:ext cx="774701" cy="270000"/>
          </a:xfrm>
          <a:prstGeom prst="rect">
            <a:avLst/>
          </a:prstGeom>
        </p:spPr>
        <p:txBody>
          <a:bodyPr vert="horz" lIns="0" tIns="0" rIns="0" bIns="0" rtlCol="0" anchor="ctr" anchorCtr="0">
            <a:noAutofit/>
          </a:bodyPr>
          <a:lstStyle>
            <a:lvl1pPr algn="r">
              <a:lnSpc>
                <a:spcPct val="85000"/>
              </a:lnSpc>
              <a:defRPr sz="1200">
                <a:solidFill>
                  <a:schemeClr val="tx1"/>
                </a:solidFill>
              </a:defRPr>
            </a:lvl1pPr>
          </a:lstStyle>
          <a:p>
            <a:r>
              <a:rPr lang="en-US"/>
              <a:t> </a:t>
            </a:r>
            <a:fld id="{5A257A9B-58C8-42D0-BD75-97A1C03F86D3}" type="slidenum">
              <a:rPr lang="en-US" smtClean="0"/>
              <a:pPr/>
              <a:t>‹#›</a:t>
            </a:fld>
            <a:endParaRPr lang="en-US"/>
          </a:p>
        </p:txBody>
      </p:sp>
      <p:sp>
        <p:nvSpPr>
          <p:cNvPr id="288" name="nav_previous">
            <a:hlinkClick r:id="" action="ppaction://hlinkshowjump?jump=previousslide"/>
            <a:extLst>
              <a:ext uri="{FF2B5EF4-FFF2-40B4-BE49-F238E27FC236}">
                <a16:creationId xmlns:a16="http://schemas.microsoft.com/office/drawing/2014/main" id="{22AB8D3E-D75E-47C5-BAC7-B8AB855E77A3}"/>
              </a:ext>
              <a:ext uri="{C183D7F6-B498-43B3-948B-1728B52AA6E4}">
                <adec:decorative xmlns:adec="http://schemas.microsoft.com/office/drawing/2017/decorative" val="0"/>
              </a:ext>
            </a:extLst>
          </p:cNvPr>
          <p:cNvSpPr>
            <a:spLocks noChangeAspect="1"/>
          </p:cNvSpPr>
          <p:nvPr/>
        </p:nvSpPr>
        <p:spPr>
          <a:xfrm flipV="1">
            <a:off x="11304308" y="6383377"/>
            <a:ext cx="270000" cy="270000"/>
          </a:xfrm>
          <a:prstGeom prst="ellipse">
            <a:avLst/>
          </a:prstGeom>
          <a:solidFill>
            <a:srgbClr val="DFAE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2"/>
                </a:solidFill>
                <a:sym typeface="Wingdings" panose="05000000000000000000" pitchFamily="2" charset="2"/>
              </a:rPr>
              <a:t></a:t>
            </a:r>
            <a:endParaRPr lang="en-US" sz="1200">
              <a:solidFill>
                <a:schemeClr val="tx2"/>
              </a:solidFill>
            </a:endParaRPr>
          </a:p>
        </p:txBody>
      </p:sp>
      <p:sp>
        <p:nvSpPr>
          <p:cNvPr id="153" name="nav_next">
            <a:hlinkClick r:id="" action="ppaction://hlinkshowjump?jump=nextslide"/>
            <a:extLst>
              <a:ext uri="{FF2B5EF4-FFF2-40B4-BE49-F238E27FC236}">
                <a16:creationId xmlns:a16="http://schemas.microsoft.com/office/drawing/2014/main" id="{B6A824DD-CE1F-4770-A093-295DD881C5FA}"/>
              </a:ext>
              <a:ext uri="{C183D7F6-B498-43B3-948B-1728B52AA6E4}">
                <adec:decorative xmlns:adec="http://schemas.microsoft.com/office/drawing/2017/decorative" val="0"/>
              </a:ext>
            </a:extLst>
          </p:cNvPr>
          <p:cNvSpPr>
            <a:spLocks noChangeAspect="1"/>
          </p:cNvSpPr>
          <p:nvPr/>
        </p:nvSpPr>
        <p:spPr>
          <a:xfrm>
            <a:off x="11663855" y="6383377"/>
            <a:ext cx="270000" cy="270000"/>
          </a:xfrm>
          <a:prstGeom prst="ellipse">
            <a:avLst/>
          </a:prstGeom>
          <a:solidFill>
            <a:srgbClr val="DFAE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2"/>
                </a:solidFill>
                <a:sym typeface="Wingdings" panose="05000000000000000000" pitchFamily="2" charset="2"/>
              </a:rPr>
              <a:t></a:t>
            </a:r>
            <a:endParaRPr lang="en-US" sz="1200">
              <a:solidFill>
                <a:schemeClr val="tx2"/>
              </a:solidFill>
            </a:endParaRPr>
          </a:p>
        </p:txBody>
      </p:sp>
      <p:grpSp>
        <p:nvGrpSpPr>
          <p:cNvPr id="209" name="Group 208">
            <a:extLst>
              <a:ext uri="{FF2B5EF4-FFF2-40B4-BE49-F238E27FC236}">
                <a16:creationId xmlns:a16="http://schemas.microsoft.com/office/drawing/2014/main" id="{C14606EE-7223-49F2-8A75-215AE907D969}"/>
              </a:ext>
              <a:ext uri="{C183D7F6-B498-43B3-948B-1728B52AA6E4}">
                <adec:decorative xmlns:adec="http://schemas.microsoft.com/office/drawing/2017/decorative" val="1"/>
              </a:ext>
            </a:extLst>
          </p:cNvPr>
          <p:cNvGrpSpPr/>
          <p:nvPr userDrawn="1"/>
        </p:nvGrpSpPr>
        <p:grpSpPr>
          <a:xfrm>
            <a:off x="-3714301" y="0"/>
            <a:ext cx="19631621" cy="6858000"/>
            <a:chOff x="-3714301" y="0"/>
            <a:chExt cx="19631621" cy="6858000"/>
          </a:xfrm>
        </p:grpSpPr>
        <p:sp>
          <p:nvSpPr>
            <p:cNvPr id="210" name="Rectangle 209">
              <a:extLst>
                <a:ext uri="{FF2B5EF4-FFF2-40B4-BE49-F238E27FC236}">
                  <a16:creationId xmlns:a16="http://schemas.microsoft.com/office/drawing/2014/main" id="{A279D756-1E22-43AD-9EC1-FCCC349DDC7B}"/>
                </a:ext>
                <a:ext uri="{C183D7F6-B498-43B3-948B-1728B52AA6E4}">
                  <adec:decorative xmlns:adec="http://schemas.microsoft.com/office/drawing/2017/decorative" val="1"/>
                </a:ext>
              </a:extLst>
            </p:cNvPr>
            <p:cNvSpPr/>
            <p:nvPr userDrawn="1"/>
          </p:nvSpPr>
          <p:spPr>
            <a:xfrm>
              <a:off x="-3714301" y="0"/>
              <a:ext cx="9144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1F3F846F-8D55-4AEC-9370-1B147BDEC313}"/>
                </a:ext>
                <a:ext uri="{C183D7F6-B498-43B3-948B-1728B52AA6E4}">
                  <adec:decorative xmlns:adec="http://schemas.microsoft.com/office/drawing/2017/decorative" val="1"/>
                </a:ext>
              </a:extLst>
            </p:cNvPr>
            <p:cNvSpPr/>
            <p:nvPr userDrawn="1"/>
          </p:nvSpPr>
          <p:spPr>
            <a:xfrm>
              <a:off x="15002920" y="0"/>
              <a:ext cx="9144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20764787"/>
      </p:ext>
    </p:extLst>
  </p:cSld>
  <p:clrMap bg1="lt1" tx1="dk1" bg2="lt2" tx2="dk2" accent1="accent1" accent2="accent2" accent3="accent3" accent4="accent4" accent5="accent5" accent6="accent6" hlink="hlink" folHlink="folHlink"/>
  <p:sldLayoutIdLst>
    <p:sldLayoutId id="2147483741" r:id="rId1"/>
    <p:sldLayoutId id="2147483743" r:id="rId2"/>
    <p:sldLayoutId id="2147483744" r:id="rId3"/>
    <p:sldLayoutId id="2147483745" r:id="rId4"/>
    <p:sldLayoutId id="2147483760" r:id="rId5"/>
    <p:sldLayoutId id="2147483788"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6" r:id="rId16"/>
    <p:sldLayoutId id="2147483757" r:id="rId17"/>
    <p:sldLayoutId id="2147483758" r:id="rId18"/>
    <p:sldLayoutId id="2147483759" r:id="rId19"/>
    <p:sldLayoutId id="2147483761" r:id="rId20"/>
    <p:sldLayoutId id="2147483762" r:id="rId21"/>
    <p:sldLayoutId id="2147483763" r:id="rId22"/>
    <p:sldLayoutId id="2147483764" r:id="rId23"/>
    <p:sldLayoutId id="2147483765" r:id="rId24"/>
    <p:sldLayoutId id="2147483766" r:id="rId25"/>
    <p:sldLayoutId id="2147483767"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 id="2147483779" r:id="rId37"/>
    <p:sldLayoutId id="2147483780" r:id="rId38"/>
    <p:sldLayoutId id="2147483781" r:id="rId39"/>
    <p:sldLayoutId id="2147483782" r:id="rId40"/>
    <p:sldLayoutId id="2147483784" r:id="rId41"/>
    <p:sldLayoutId id="2147483785" r:id="rId42"/>
    <p:sldLayoutId id="2147483840" r:id="rId43"/>
    <p:sldLayoutId id="2147484059" r:id="rId44"/>
    <p:sldLayoutId id="2147484060" r:id="rId45"/>
  </p:sldLayoutIdLst>
  <p:hf sldNum="0" hdr="0" ftr="0" dt="0"/>
  <p:txStyles>
    <p:titleStyle>
      <a:lvl1pPr algn="l" defTabSz="914400" rtl="0" eaLnBrk="1" latinLnBrk="0" hangingPunct="1">
        <a:lnSpc>
          <a:spcPct val="83000"/>
        </a:lnSpc>
        <a:spcBef>
          <a:spcPct val="0"/>
        </a:spcBef>
        <a:buNone/>
        <a:defRPr sz="4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54" userDrawn="1">
          <p15:clr>
            <a:srgbClr val="F26B43"/>
          </p15:clr>
        </p15:guide>
        <p15:guide id="55" pos="7680" userDrawn="1">
          <p15:clr>
            <a:srgbClr val="F26B43"/>
          </p15:clr>
        </p15:guide>
        <p15:guide id="56" pos="384" userDrawn="1">
          <p15:clr>
            <a:srgbClr val="F26B43"/>
          </p15:clr>
        </p15:guide>
        <p15:guide id="57" pos="1456" userDrawn="1">
          <p15:clr>
            <a:srgbClr val="F26B43"/>
          </p15:clr>
        </p15:guide>
        <p15:guide id="58" pos="1552" userDrawn="1">
          <p15:clr>
            <a:srgbClr val="F26B43"/>
          </p15:clr>
        </p15:guide>
        <p15:guide id="59" pos="2624" userDrawn="1">
          <p15:clr>
            <a:srgbClr val="F26B43"/>
          </p15:clr>
        </p15:guide>
        <p15:guide id="60" pos="2720" userDrawn="1">
          <p15:clr>
            <a:srgbClr val="F26B43"/>
          </p15:clr>
        </p15:guide>
        <p15:guide id="61" pos="3792" userDrawn="1">
          <p15:clr>
            <a:srgbClr val="F26B43"/>
          </p15:clr>
        </p15:guide>
        <p15:guide id="62" pos="3888" userDrawn="1">
          <p15:clr>
            <a:srgbClr val="F26B43"/>
          </p15:clr>
        </p15:guide>
        <p15:guide id="63" pos="4960" userDrawn="1">
          <p15:clr>
            <a:srgbClr val="F26B43"/>
          </p15:clr>
        </p15:guide>
        <p15:guide id="64" pos="5056" userDrawn="1">
          <p15:clr>
            <a:srgbClr val="F26B43"/>
          </p15:clr>
        </p15:guide>
        <p15:guide id="65" pos="6128" userDrawn="1">
          <p15:clr>
            <a:srgbClr val="F26B43"/>
          </p15:clr>
        </p15:guide>
        <p15:guide id="66" pos="6224" userDrawn="1">
          <p15:clr>
            <a:srgbClr val="F26B43"/>
          </p15:clr>
        </p15:guide>
        <p15:guide id="67" pos="7296" userDrawn="1">
          <p15:clr>
            <a:srgbClr val="F26B43"/>
          </p15:clr>
        </p15:guide>
        <p15:guide id="68" orient="horz" userDrawn="1">
          <p15:clr>
            <a:srgbClr val="F26B43"/>
          </p15:clr>
        </p15:guide>
        <p15:guide id="69" orient="horz" pos="4320" userDrawn="1">
          <p15:clr>
            <a:srgbClr val="F26B43"/>
          </p15:clr>
        </p15:guide>
        <p15:guide id="70" orient="horz" pos="480" userDrawn="1">
          <p15:clr>
            <a:srgbClr val="F26B43"/>
          </p15:clr>
        </p15:guide>
        <p15:guide id="71" orient="horz" pos="576" userDrawn="1">
          <p15:clr>
            <a:srgbClr val="F26B43"/>
          </p15:clr>
        </p15:guide>
        <p15:guide id="72" orient="horz" pos="672" userDrawn="1">
          <p15:clr>
            <a:srgbClr val="F26B43"/>
          </p15:clr>
        </p15:guide>
        <p15:guide id="73" orient="horz" pos="768" userDrawn="1">
          <p15:clr>
            <a:srgbClr val="F26B43"/>
          </p15:clr>
        </p15:guide>
        <p15:guide id="74" orient="horz" pos="864" userDrawn="1">
          <p15:clr>
            <a:srgbClr val="F26B43"/>
          </p15:clr>
        </p15:guide>
        <p15:guide id="75" orient="horz" pos="960" userDrawn="1">
          <p15:clr>
            <a:srgbClr val="F26B43"/>
          </p15:clr>
        </p15:guide>
        <p15:guide id="76" orient="horz" pos="1056" userDrawn="1">
          <p15:clr>
            <a:srgbClr val="F26B43"/>
          </p15:clr>
        </p15:guide>
        <p15:guide id="77" orient="horz" pos="1152" userDrawn="1">
          <p15:clr>
            <a:srgbClr val="F26B43"/>
          </p15:clr>
        </p15:guide>
        <p15:guide id="78" orient="horz" pos="1248" userDrawn="1">
          <p15:clr>
            <a:srgbClr val="F26B43"/>
          </p15:clr>
        </p15:guide>
        <p15:guide id="79" orient="horz" pos="1344" userDrawn="1">
          <p15:clr>
            <a:srgbClr val="F26B43"/>
          </p15:clr>
        </p15:guide>
        <p15:guide id="80" orient="horz" pos="1440" userDrawn="1">
          <p15:clr>
            <a:srgbClr val="F26B43"/>
          </p15:clr>
        </p15:guide>
        <p15:guide id="81" orient="horz" pos="1536" userDrawn="1">
          <p15:clr>
            <a:srgbClr val="F26B43"/>
          </p15:clr>
        </p15:guide>
        <p15:guide id="82" orient="horz" pos="1632" userDrawn="1">
          <p15:clr>
            <a:srgbClr val="F26B43"/>
          </p15:clr>
        </p15:guide>
        <p15:guide id="83" orient="horz" pos="1728" userDrawn="1">
          <p15:clr>
            <a:srgbClr val="F26B43"/>
          </p15:clr>
        </p15:guide>
        <p15:guide id="84" orient="horz" pos="1824" userDrawn="1">
          <p15:clr>
            <a:srgbClr val="F26B43"/>
          </p15:clr>
        </p15:guide>
        <p15:guide id="85" orient="horz" pos="1920" userDrawn="1">
          <p15:clr>
            <a:srgbClr val="F26B43"/>
          </p15:clr>
        </p15:guide>
        <p15:guide id="86" orient="horz" pos="2016" userDrawn="1">
          <p15:clr>
            <a:srgbClr val="F26B43"/>
          </p15:clr>
        </p15:guide>
        <p15:guide id="87" orient="horz" pos="2112" userDrawn="1">
          <p15:clr>
            <a:srgbClr val="F26B43"/>
          </p15:clr>
        </p15:guide>
        <p15:guide id="88" orient="horz" pos="2208" userDrawn="1">
          <p15:clr>
            <a:srgbClr val="F26B43"/>
          </p15:clr>
        </p15:guide>
        <p15:guide id="89" orient="horz" pos="2304" userDrawn="1">
          <p15:clr>
            <a:srgbClr val="F26B43"/>
          </p15:clr>
        </p15:guide>
        <p15:guide id="90" orient="horz" pos="2400" userDrawn="1">
          <p15:clr>
            <a:srgbClr val="F26B43"/>
          </p15:clr>
        </p15:guide>
        <p15:guide id="91" orient="horz" pos="2496" userDrawn="1">
          <p15:clr>
            <a:srgbClr val="F26B43"/>
          </p15:clr>
        </p15:guide>
        <p15:guide id="92" orient="horz" pos="2592" userDrawn="1">
          <p15:clr>
            <a:srgbClr val="F26B43"/>
          </p15:clr>
        </p15:guide>
        <p15:guide id="93" orient="horz" pos="2688" userDrawn="1">
          <p15:clr>
            <a:srgbClr val="F26B43"/>
          </p15:clr>
        </p15:guide>
        <p15:guide id="94" orient="horz" pos="2784" userDrawn="1">
          <p15:clr>
            <a:srgbClr val="F26B43"/>
          </p15:clr>
        </p15:guide>
        <p15:guide id="95" orient="horz" pos="2880" userDrawn="1">
          <p15:clr>
            <a:srgbClr val="F26B43"/>
          </p15:clr>
        </p15:guide>
        <p15:guide id="96" orient="horz" pos="2976" userDrawn="1">
          <p15:clr>
            <a:srgbClr val="F26B43"/>
          </p15:clr>
        </p15:guide>
        <p15:guide id="97" orient="horz" pos="3072" userDrawn="1">
          <p15:clr>
            <a:srgbClr val="F26B43"/>
          </p15:clr>
        </p15:guide>
        <p15:guide id="98" orient="horz" pos="3168" userDrawn="1">
          <p15:clr>
            <a:srgbClr val="F26B43"/>
          </p15:clr>
        </p15:guide>
        <p15:guide id="99" orient="horz" pos="3264" userDrawn="1">
          <p15:clr>
            <a:srgbClr val="F26B43"/>
          </p15:clr>
        </p15:guide>
        <p15:guide id="100" orient="horz" pos="3360" userDrawn="1">
          <p15:clr>
            <a:srgbClr val="F26B43"/>
          </p15:clr>
        </p15:guide>
        <p15:guide id="101" orient="horz" pos="3456" userDrawn="1">
          <p15:clr>
            <a:srgbClr val="F26B43"/>
          </p15:clr>
        </p15:guide>
        <p15:guide id="102" orient="horz" pos="3552" userDrawn="1">
          <p15:clr>
            <a:srgbClr val="F26B43"/>
          </p15:clr>
        </p15:guide>
        <p15:guide id="103" orient="horz" pos="3648" userDrawn="1">
          <p15:clr>
            <a:srgbClr val="F26B43"/>
          </p15:clr>
        </p15:guide>
        <p15:guide id="104" orient="horz" pos="3744" userDrawn="1">
          <p15:clr>
            <a:srgbClr val="F26B43"/>
          </p15:clr>
        </p15:guide>
        <p15:guide id="105" orient="horz" pos="3840" userDrawn="1">
          <p15:clr>
            <a:srgbClr val="F26B43"/>
          </p15:clr>
        </p15:guide>
        <p15:guide id="106" orient="horz" pos="39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 name="Footer_bg">
            <a:extLst>
              <a:ext uri="{FF2B5EF4-FFF2-40B4-BE49-F238E27FC236}">
                <a16:creationId xmlns:a16="http://schemas.microsoft.com/office/drawing/2014/main" id="{E01B6F9A-4F94-43BE-888A-A91642A25F79}"/>
              </a:ext>
              <a:ext uri="{C183D7F6-B498-43B3-948B-1728B52AA6E4}">
                <adec:decorative xmlns:adec="http://schemas.microsoft.com/office/drawing/2017/decorative" val="1"/>
              </a:ext>
            </a:extLst>
          </p:cNvPr>
          <p:cNvSpPr/>
          <p:nvPr userDrawn="1"/>
        </p:nvSpPr>
        <p:spPr bwMode="white">
          <a:xfrm>
            <a:off x="0" y="6248400"/>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F3B5CBA8-C166-4CAB-89AC-F114E8297BF7}"/>
              </a:ext>
            </a:extLst>
          </p:cNvPr>
          <p:cNvSpPr>
            <a:spLocks noGrp="1"/>
          </p:cNvSpPr>
          <p:nvPr>
            <p:ph type="title"/>
          </p:nvPr>
        </p:nvSpPr>
        <p:spPr>
          <a:xfrm>
            <a:off x="609600" y="762000"/>
            <a:ext cx="10972797" cy="1191600"/>
          </a:xfrm>
          <a:prstGeom prst="rect">
            <a:avLst/>
          </a:prstGeom>
        </p:spPr>
        <p:txBody>
          <a:bodyPr vert="horz" wrap="square" lIns="0" tIns="0" rIns="0" bIns="0" rtlCol="0" anchor="t" anchorCtr="0">
            <a:noAutofit/>
          </a:bodyPr>
          <a:lstStyle/>
          <a:p>
            <a:r>
              <a:rPr lang="en-US"/>
              <a:t>Click to edit Master </a:t>
            </a:r>
            <a:br>
              <a:rPr lang="en-US"/>
            </a:br>
            <a:r>
              <a:rPr lang="en-US" err="1"/>
              <a:t>titlestyle</a:t>
            </a:r>
            <a:endParaRPr lang="en-US"/>
          </a:p>
        </p:txBody>
      </p:sp>
      <p:sp>
        <p:nvSpPr>
          <p:cNvPr id="3" name="Text Placeholder 2">
            <a:extLst>
              <a:ext uri="{FF2B5EF4-FFF2-40B4-BE49-F238E27FC236}">
                <a16:creationId xmlns:a16="http://schemas.microsoft.com/office/drawing/2014/main" id="{39D21177-1F3B-4790-8AC8-4AE3DD7C8082}"/>
              </a:ext>
            </a:extLst>
          </p:cNvPr>
          <p:cNvSpPr>
            <a:spLocks noGrp="1"/>
          </p:cNvSpPr>
          <p:nvPr>
            <p:ph type="body" idx="1"/>
          </p:nvPr>
        </p:nvSpPr>
        <p:spPr>
          <a:xfrm>
            <a:off x="609600" y="2117558"/>
            <a:ext cx="10970099" cy="3978442"/>
          </a:xfrm>
          <a:prstGeom prst="rect">
            <a:avLst/>
          </a:prstGeom>
        </p:spPr>
        <p:txBody>
          <a:bodyPr vert="horz" lIns="0" tIns="0" rIns="0" bIns="0" rtlCol="0" anchor="t" anchorCtr="0">
            <a:noAutofit/>
          </a:bodyPr>
          <a:lstStyle/>
          <a:p>
            <a:pPr lvl="0"/>
            <a:r>
              <a:rPr lang="en-US"/>
              <a:t>Click to edit Master text styles: Body</a:t>
            </a:r>
          </a:p>
          <a:p>
            <a:pPr lvl="0"/>
            <a:endParaRPr lang="en-US"/>
          </a:p>
          <a:p>
            <a:pPr lvl="1"/>
            <a:r>
              <a:rPr lang="en-US"/>
              <a:t>Second level: Bullet 1</a:t>
            </a:r>
          </a:p>
          <a:p>
            <a:pPr lvl="2"/>
            <a:r>
              <a:rPr lang="en-US"/>
              <a:t>Third level: Bullet 2</a:t>
            </a:r>
          </a:p>
          <a:p>
            <a:pPr lvl="3"/>
            <a:r>
              <a:rPr lang="en-US"/>
              <a:t>Fourth level: Bullet 3</a:t>
            </a:r>
          </a:p>
          <a:p>
            <a:pPr lvl="4"/>
            <a:r>
              <a:rPr lang="en-US"/>
              <a:t>Fifth level: Bullet 4</a:t>
            </a:r>
          </a:p>
          <a:p>
            <a:pPr lvl="0"/>
            <a:endParaRPr lang="en-US"/>
          </a:p>
          <a:p>
            <a:pPr lvl="5"/>
            <a:r>
              <a:rPr lang="en-US" err="1"/>
              <a:t>Sixt</a:t>
            </a:r>
            <a:r>
              <a:rPr lang="en-US"/>
              <a:t> level: Numbered 1</a:t>
            </a:r>
          </a:p>
          <a:p>
            <a:pPr lvl="6"/>
            <a:r>
              <a:rPr lang="en-US"/>
              <a:t>Seventh level: </a:t>
            </a:r>
            <a:r>
              <a:rPr lang="en-US" err="1"/>
              <a:t>Numberd</a:t>
            </a:r>
            <a:r>
              <a:rPr lang="en-US"/>
              <a:t> 2</a:t>
            </a:r>
          </a:p>
          <a:p>
            <a:pPr lvl="0"/>
            <a:endParaRPr lang="en-US"/>
          </a:p>
          <a:p>
            <a:pPr lvl="7"/>
            <a:r>
              <a:rPr lang="en-US"/>
              <a:t>Eight level: Heading 1</a:t>
            </a:r>
          </a:p>
          <a:p>
            <a:pPr lvl="8"/>
            <a:r>
              <a:rPr lang="en-US"/>
              <a:t>Ninth level: Heading 2/intro</a:t>
            </a:r>
          </a:p>
        </p:txBody>
      </p:sp>
      <p:grpSp>
        <p:nvGrpSpPr>
          <p:cNvPr id="675" name="Grid-12col-12pt" hidden="1">
            <a:extLst>
              <a:ext uri="{FF2B5EF4-FFF2-40B4-BE49-F238E27FC236}">
                <a16:creationId xmlns:a16="http://schemas.microsoft.com/office/drawing/2014/main" id="{1AC2AFC1-0EB5-41D3-A8E1-4CBF1336A5E4}"/>
              </a:ext>
              <a:ext uri="{C183D7F6-B498-43B3-948B-1728B52AA6E4}">
                <adec:decorative xmlns:adec="http://schemas.microsoft.com/office/drawing/2017/decorative" val="1"/>
              </a:ext>
            </a:extLst>
          </p:cNvPr>
          <p:cNvGrpSpPr/>
          <p:nvPr/>
        </p:nvGrpSpPr>
        <p:grpSpPr>
          <a:xfrm>
            <a:off x="457200" y="0"/>
            <a:ext cx="11277600" cy="6858000"/>
            <a:chOff x="457200" y="0"/>
            <a:chExt cx="11277600" cy="6858000"/>
          </a:xfrm>
        </p:grpSpPr>
        <p:cxnSp>
          <p:nvCxnSpPr>
            <p:cNvPr id="676" name="Straight Connector 675">
              <a:extLst>
                <a:ext uri="{FF2B5EF4-FFF2-40B4-BE49-F238E27FC236}">
                  <a16:creationId xmlns:a16="http://schemas.microsoft.com/office/drawing/2014/main" id="{39B8AD01-BE8A-4B60-9A62-66EFF8DC9D25}"/>
                </a:ext>
              </a:extLst>
            </p:cNvPr>
            <p:cNvCxnSpPr/>
            <p:nvPr/>
          </p:nvCxnSpPr>
          <p:spPr>
            <a:xfrm>
              <a:off x="11734800" y="761999"/>
              <a:ext cx="0" cy="5486400"/>
            </a:xfrm>
            <a:prstGeom prst="line">
              <a:avLst/>
            </a:prstGeom>
            <a:ln w="6350">
              <a:solidFill>
                <a:srgbClr val="D6D6D6">
                  <a:alpha val="7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870B2EF8-6FD8-4B4A-8BB8-A7B60AB90D27}"/>
                </a:ext>
              </a:extLst>
            </p:cNvPr>
            <p:cNvCxnSpPr/>
            <p:nvPr/>
          </p:nvCxnSpPr>
          <p:spPr>
            <a:xfrm>
              <a:off x="457200" y="761999"/>
              <a:ext cx="0" cy="5486400"/>
            </a:xfrm>
            <a:prstGeom prst="line">
              <a:avLst/>
            </a:prstGeom>
            <a:ln w="6350">
              <a:solidFill>
                <a:srgbClr val="D6D6D6">
                  <a:alpha val="70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678" name="Group 677">
              <a:extLst>
                <a:ext uri="{FF2B5EF4-FFF2-40B4-BE49-F238E27FC236}">
                  <a16:creationId xmlns:a16="http://schemas.microsoft.com/office/drawing/2014/main" id="{B0EFFE50-81EE-4981-B75E-DE4D8CEC7197}"/>
                </a:ext>
              </a:extLst>
            </p:cNvPr>
            <p:cNvGrpSpPr/>
            <p:nvPr/>
          </p:nvGrpSpPr>
          <p:grpSpPr>
            <a:xfrm>
              <a:off x="609600" y="761999"/>
              <a:ext cx="10972800" cy="5486401"/>
              <a:chOff x="609600" y="761999"/>
              <a:chExt cx="10972800" cy="5486401"/>
            </a:xfrm>
          </p:grpSpPr>
          <p:grpSp>
            <p:nvGrpSpPr>
              <p:cNvPr id="680" name="Group 679">
                <a:extLst>
                  <a:ext uri="{FF2B5EF4-FFF2-40B4-BE49-F238E27FC236}">
                    <a16:creationId xmlns:a16="http://schemas.microsoft.com/office/drawing/2014/main" id="{EBACF697-6D8A-4C58-B1AF-FB77EA270257}"/>
                  </a:ext>
                </a:extLst>
              </p:cNvPr>
              <p:cNvGrpSpPr/>
              <p:nvPr/>
            </p:nvGrpSpPr>
            <p:grpSpPr>
              <a:xfrm>
                <a:off x="1384300" y="761999"/>
                <a:ext cx="9423400" cy="5486400"/>
                <a:chOff x="1384300" y="0"/>
                <a:chExt cx="9423400" cy="200297"/>
              </a:xfrm>
            </p:grpSpPr>
            <p:cxnSp>
              <p:nvCxnSpPr>
                <p:cNvPr id="721" name="Straight Connector 720">
                  <a:extLst>
                    <a:ext uri="{FF2B5EF4-FFF2-40B4-BE49-F238E27FC236}">
                      <a16:creationId xmlns:a16="http://schemas.microsoft.com/office/drawing/2014/main" id="{037273B0-B145-4AAF-A26E-4304E44ED584}"/>
                    </a:ext>
                  </a:extLst>
                </p:cNvPr>
                <p:cNvCxnSpPr/>
                <p:nvPr/>
              </p:nvCxnSpPr>
              <p:spPr>
                <a:xfrm>
                  <a:off x="1384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B8650027-60AB-4296-BF53-EFC06C38114A}"/>
                    </a:ext>
                  </a:extLst>
                </p:cNvPr>
                <p:cNvCxnSpPr/>
                <p:nvPr/>
              </p:nvCxnSpPr>
              <p:spPr>
                <a:xfrm>
                  <a:off x="1536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E103FDAB-AD15-4CE7-AA1D-CA17AC93FB5C}"/>
                    </a:ext>
                  </a:extLst>
                </p:cNvPr>
                <p:cNvCxnSpPr/>
                <p:nvPr/>
              </p:nvCxnSpPr>
              <p:spPr>
                <a:xfrm>
                  <a:off x="23114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74282E5D-79AA-4468-BB3B-C0E24E84B160}"/>
                    </a:ext>
                  </a:extLst>
                </p:cNvPr>
                <p:cNvCxnSpPr/>
                <p:nvPr/>
              </p:nvCxnSpPr>
              <p:spPr>
                <a:xfrm>
                  <a:off x="24638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E3AC8B91-EA9F-4EE0-A690-111F3531E425}"/>
                    </a:ext>
                  </a:extLst>
                </p:cNvPr>
                <p:cNvCxnSpPr/>
                <p:nvPr/>
              </p:nvCxnSpPr>
              <p:spPr>
                <a:xfrm>
                  <a:off x="32385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6" name="Straight Connector 725">
                  <a:extLst>
                    <a:ext uri="{FF2B5EF4-FFF2-40B4-BE49-F238E27FC236}">
                      <a16:creationId xmlns:a16="http://schemas.microsoft.com/office/drawing/2014/main" id="{1B3F6DFE-BD9F-4819-A173-414E40C7939B}"/>
                    </a:ext>
                  </a:extLst>
                </p:cNvPr>
                <p:cNvCxnSpPr/>
                <p:nvPr/>
              </p:nvCxnSpPr>
              <p:spPr>
                <a:xfrm>
                  <a:off x="33909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5E34BBDD-B547-499F-9B90-E5F0BD309691}"/>
                    </a:ext>
                  </a:extLst>
                </p:cNvPr>
                <p:cNvCxnSpPr/>
                <p:nvPr/>
              </p:nvCxnSpPr>
              <p:spPr>
                <a:xfrm>
                  <a:off x="41656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9B399452-763E-4384-8C72-32055DF5E232}"/>
                    </a:ext>
                  </a:extLst>
                </p:cNvPr>
                <p:cNvCxnSpPr/>
                <p:nvPr/>
              </p:nvCxnSpPr>
              <p:spPr>
                <a:xfrm>
                  <a:off x="43180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id="{329A6A52-8F1C-45AB-A604-FBC2BC692409}"/>
                    </a:ext>
                  </a:extLst>
                </p:cNvPr>
                <p:cNvCxnSpPr/>
                <p:nvPr/>
              </p:nvCxnSpPr>
              <p:spPr>
                <a:xfrm>
                  <a:off x="5092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99C856EB-B811-4F1C-BE48-4736D783C08B}"/>
                    </a:ext>
                  </a:extLst>
                </p:cNvPr>
                <p:cNvCxnSpPr/>
                <p:nvPr/>
              </p:nvCxnSpPr>
              <p:spPr>
                <a:xfrm>
                  <a:off x="52451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0132AEE8-54A5-495B-8C37-D1D5BBF24B57}"/>
                    </a:ext>
                  </a:extLst>
                </p:cNvPr>
                <p:cNvCxnSpPr/>
                <p:nvPr/>
              </p:nvCxnSpPr>
              <p:spPr>
                <a:xfrm>
                  <a:off x="60198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19B1BE48-B17D-4418-9A48-44790F454618}"/>
                    </a:ext>
                  </a:extLst>
                </p:cNvPr>
                <p:cNvCxnSpPr/>
                <p:nvPr/>
              </p:nvCxnSpPr>
              <p:spPr>
                <a:xfrm>
                  <a:off x="61722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3" name="Straight Connector 732">
                  <a:extLst>
                    <a:ext uri="{FF2B5EF4-FFF2-40B4-BE49-F238E27FC236}">
                      <a16:creationId xmlns:a16="http://schemas.microsoft.com/office/drawing/2014/main" id="{B83562E1-C26E-4FA7-8A6F-C4D68AB23EF4}"/>
                    </a:ext>
                  </a:extLst>
                </p:cNvPr>
                <p:cNvCxnSpPr/>
                <p:nvPr/>
              </p:nvCxnSpPr>
              <p:spPr>
                <a:xfrm>
                  <a:off x="69469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E2245B2C-B2F9-4AAA-A9C0-CCD6B34264FE}"/>
                    </a:ext>
                  </a:extLst>
                </p:cNvPr>
                <p:cNvCxnSpPr/>
                <p:nvPr/>
              </p:nvCxnSpPr>
              <p:spPr>
                <a:xfrm>
                  <a:off x="7099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2CDA0C04-5DAC-4322-A31D-4B0A81EA0EBE}"/>
                    </a:ext>
                  </a:extLst>
                </p:cNvPr>
                <p:cNvCxnSpPr/>
                <p:nvPr/>
              </p:nvCxnSpPr>
              <p:spPr>
                <a:xfrm>
                  <a:off x="78740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C285F26B-96DD-44FA-8B88-134FD0FB489E}"/>
                    </a:ext>
                  </a:extLst>
                </p:cNvPr>
                <p:cNvCxnSpPr/>
                <p:nvPr/>
              </p:nvCxnSpPr>
              <p:spPr>
                <a:xfrm>
                  <a:off x="80264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F43A87E4-5956-4F09-9429-9CA7D9B5F0BE}"/>
                    </a:ext>
                  </a:extLst>
                </p:cNvPr>
                <p:cNvCxnSpPr/>
                <p:nvPr/>
              </p:nvCxnSpPr>
              <p:spPr>
                <a:xfrm>
                  <a:off x="88011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EE4ADEF5-11B2-41B1-B8AD-DE41843DF57C}"/>
                    </a:ext>
                  </a:extLst>
                </p:cNvPr>
                <p:cNvCxnSpPr/>
                <p:nvPr/>
              </p:nvCxnSpPr>
              <p:spPr>
                <a:xfrm>
                  <a:off x="89535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884E94DC-D635-426F-AE8C-EE48DDB08649}"/>
                    </a:ext>
                  </a:extLst>
                </p:cNvPr>
                <p:cNvCxnSpPr/>
                <p:nvPr/>
              </p:nvCxnSpPr>
              <p:spPr>
                <a:xfrm>
                  <a:off x="97282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5217EE79-776F-4A53-8D50-D4B29E8C7B36}"/>
                    </a:ext>
                  </a:extLst>
                </p:cNvPr>
                <p:cNvCxnSpPr/>
                <p:nvPr/>
              </p:nvCxnSpPr>
              <p:spPr>
                <a:xfrm>
                  <a:off x="98806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D7750C47-B50D-4CBE-8A0D-DB1E3F516A46}"/>
                    </a:ext>
                  </a:extLst>
                </p:cNvPr>
                <p:cNvCxnSpPr/>
                <p:nvPr/>
              </p:nvCxnSpPr>
              <p:spPr>
                <a:xfrm>
                  <a:off x="10655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8B99B601-8157-420C-B256-B2F940708618}"/>
                    </a:ext>
                  </a:extLst>
                </p:cNvPr>
                <p:cNvCxnSpPr/>
                <p:nvPr/>
              </p:nvCxnSpPr>
              <p:spPr>
                <a:xfrm>
                  <a:off x="10807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grpSp>
          <p:grpSp>
            <p:nvGrpSpPr>
              <p:cNvPr id="681" name="Group 680">
                <a:extLst>
                  <a:ext uri="{FF2B5EF4-FFF2-40B4-BE49-F238E27FC236}">
                    <a16:creationId xmlns:a16="http://schemas.microsoft.com/office/drawing/2014/main" id="{6291BD5A-19F6-4884-8ECB-B3BBDF127845}"/>
                  </a:ext>
                </a:extLst>
              </p:cNvPr>
              <p:cNvGrpSpPr/>
              <p:nvPr/>
            </p:nvGrpSpPr>
            <p:grpSpPr>
              <a:xfrm>
                <a:off x="609600" y="762000"/>
                <a:ext cx="10972800" cy="5486400"/>
                <a:chOff x="0" y="762000"/>
                <a:chExt cx="152400" cy="5486400"/>
              </a:xfrm>
            </p:grpSpPr>
            <p:cxnSp>
              <p:nvCxnSpPr>
                <p:cNvPr id="684" name="Straight Connector 683">
                  <a:extLst>
                    <a:ext uri="{FF2B5EF4-FFF2-40B4-BE49-F238E27FC236}">
                      <a16:creationId xmlns:a16="http://schemas.microsoft.com/office/drawing/2014/main" id="{EEED0732-928F-4759-B897-8098B75C5B60}"/>
                    </a:ext>
                  </a:extLst>
                </p:cNvPr>
                <p:cNvCxnSpPr/>
                <p:nvPr/>
              </p:nvCxnSpPr>
              <p:spPr>
                <a:xfrm>
                  <a:off x="0" y="762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24D0D7A8-22CF-4450-8DC9-B312841F4A6D}"/>
                    </a:ext>
                  </a:extLst>
                </p:cNvPr>
                <p:cNvCxnSpPr/>
                <p:nvPr/>
              </p:nvCxnSpPr>
              <p:spPr>
                <a:xfrm>
                  <a:off x="0" y="914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CF18327A-677F-4EAE-A457-CB92BDD5F8D9}"/>
                    </a:ext>
                  </a:extLst>
                </p:cNvPr>
                <p:cNvCxnSpPr/>
                <p:nvPr/>
              </p:nvCxnSpPr>
              <p:spPr>
                <a:xfrm>
                  <a:off x="0" y="1066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5951591A-BAA1-4559-BD6D-8FC5B718C378}"/>
                    </a:ext>
                  </a:extLst>
                </p:cNvPr>
                <p:cNvCxnSpPr/>
                <p:nvPr/>
              </p:nvCxnSpPr>
              <p:spPr>
                <a:xfrm>
                  <a:off x="0" y="1219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31CEEF38-D642-48C2-8B53-E678595287EA}"/>
                    </a:ext>
                  </a:extLst>
                </p:cNvPr>
                <p:cNvCxnSpPr/>
                <p:nvPr/>
              </p:nvCxnSpPr>
              <p:spPr>
                <a:xfrm>
                  <a:off x="0" y="1371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3687B4F9-B236-4B85-B8EB-F0F4FD82183C}"/>
                    </a:ext>
                  </a:extLst>
                </p:cNvPr>
                <p:cNvCxnSpPr/>
                <p:nvPr/>
              </p:nvCxnSpPr>
              <p:spPr>
                <a:xfrm>
                  <a:off x="0" y="1524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38CBDFA3-A052-4FF3-8B8A-F2BA6D90BA3C}"/>
                    </a:ext>
                  </a:extLst>
                </p:cNvPr>
                <p:cNvCxnSpPr/>
                <p:nvPr/>
              </p:nvCxnSpPr>
              <p:spPr>
                <a:xfrm>
                  <a:off x="0" y="1676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AD255AB8-9C65-4263-AD28-83F5D452D054}"/>
                    </a:ext>
                  </a:extLst>
                </p:cNvPr>
                <p:cNvCxnSpPr/>
                <p:nvPr/>
              </p:nvCxnSpPr>
              <p:spPr>
                <a:xfrm>
                  <a:off x="0" y="1828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0E450198-D413-48F0-92D3-DBC91C2BA7C0}"/>
                    </a:ext>
                  </a:extLst>
                </p:cNvPr>
                <p:cNvCxnSpPr/>
                <p:nvPr/>
              </p:nvCxnSpPr>
              <p:spPr>
                <a:xfrm>
                  <a:off x="0" y="1981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C53E337C-9599-45DB-B21B-5127A51400D7}"/>
                    </a:ext>
                  </a:extLst>
                </p:cNvPr>
                <p:cNvCxnSpPr/>
                <p:nvPr/>
              </p:nvCxnSpPr>
              <p:spPr>
                <a:xfrm>
                  <a:off x="0" y="2133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159673F9-9C64-4A7A-B595-1A1F9223E661}"/>
                    </a:ext>
                  </a:extLst>
                </p:cNvPr>
                <p:cNvCxnSpPr/>
                <p:nvPr/>
              </p:nvCxnSpPr>
              <p:spPr>
                <a:xfrm>
                  <a:off x="0" y="2286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E5E65431-89D2-4243-A27A-634629D182D9}"/>
                    </a:ext>
                  </a:extLst>
                </p:cNvPr>
                <p:cNvCxnSpPr/>
                <p:nvPr/>
              </p:nvCxnSpPr>
              <p:spPr>
                <a:xfrm>
                  <a:off x="0" y="2438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45AC9C0E-7451-4120-B54C-220B59ACC3F7}"/>
                    </a:ext>
                  </a:extLst>
                </p:cNvPr>
                <p:cNvCxnSpPr/>
                <p:nvPr/>
              </p:nvCxnSpPr>
              <p:spPr>
                <a:xfrm>
                  <a:off x="0" y="2590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537A2162-AD41-4A7A-9BBE-17933F4E0007}"/>
                    </a:ext>
                  </a:extLst>
                </p:cNvPr>
                <p:cNvCxnSpPr/>
                <p:nvPr/>
              </p:nvCxnSpPr>
              <p:spPr>
                <a:xfrm>
                  <a:off x="0" y="2743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EFBBCB61-02E4-4710-9E11-F40103669E8C}"/>
                    </a:ext>
                  </a:extLst>
                </p:cNvPr>
                <p:cNvCxnSpPr/>
                <p:nvPr/>
              </p:nvCxnSpPr>
              <p:spPr>
                <a:xfrm>
                  <a:off x="0" y="2895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972AD8F6-3CD8-4DA7-9A84-47CA7C7A2BB4}"/>
                    </a:ext>
                  </a:extLst>
                </p:cNvPr>
                <p:cNvCxnSpPr/>
                <p:nvPr/>
              </p:nvCxnSpPr>
              <p:spPr>
                <a:xfrm>
                  <a:off x="0" y="3048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9D01E8F5-5C69-47F5-BC27-4BB0FB15A094}"/>
                    </a:ext>
                  </a:extLst>
                </p:cNvPr>
                <p:cNvCxnSpPr/>
                <p:nvPr/>
              </p:nvCxnSpPr>
              <p:spPr>
                <a:xfrm>
                  <a:off x="0" y="3200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86E254F8-F6DA-4CD9-B1C5-42AA0E4A3859}"/>
                    </a:ext>
                  </a:extLst>
                </p:cNvPr>
                <p:cNvCxnSpPr/>
                <p:nvPr/>
              </p:nvCxnSpPr>
              <p:spPr>
                <a:xfrm>
                  <a:off x="0" y="3352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052C148E-1A4C-4C52-842D-926A126406BA}"/>
                    </a:ext>
                  </a:extLst>
                </p:cNvPr>
                <p:cNvCxnSpPr/>
                <p:nvPr/>
              </p:nvCxnSpPr>
              <p:spPr>
                <a:xfrm>
                  <a:off x="0" y="3505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5609C38F-5245-4698-A9BA-62048BB041E6}"/>
                    </a:ext>
                  </a:extLst>
                </p:cNvPr>
                <p:cNvCxnSpPr/>
                <p:nvPr/>
              </p:nvCxnSpPr>
              <p:spPr>
                <a:xfrm>
                  <a:off x="0" y="3657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id="{69F4991F-510D-461F-9D3D-F988048C21A8}"/>
                    </a:ext>
                  </a:extLst>
                </p:cNvPr>
                <p:cNvCxnSpPr/>
                <p:nvPr/>
              </p:nvCxnSpPr>
              <p:spPr>
                <a:xfrm>
                  <a:off x="0" y="3810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B555AD25-5262-4EBA-951B-373C48A6C8B2}"/>
                    </a:ext>
                  </a:extLst>
                </p:cNvPr>
                <p:cNvCxnSpPr/>
                <p:nvPr/>
              </p:nvCxnSpPr>
              <p:spPr>
                <a:xfrm>
                  <a:off x="0" y="3962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6" name="Straight Connector 705">
                  <a:extLst>
                    <a:ext uri="{FF2B5EF4-FFF2-40B4-BE49-F238E27FC236}">
                      <a16:creationId xmlns:a16="http://schemas.microsoft.com/office/drawing/2014/main" id="{F96DF817-5687-4871-AB78-AA42FE042EBE}"/>
                    </a:ext>
                  </a:extLst>
                </p:cNvPr>
                <p:cNvCxnSpPr/>
                <p:nvPr/>
              </p:nvCxnSpPr>
              <p:spPr>
                <a:xfrm>
                  <a:off x="0" y="4114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7" name="Straight Connector 706">
                  <a:extLst>
                    <a:ext uri="{FF2B5EF4-FFF2-40B4-BE49-F238E27FC236}">
                      <a16:creationId xmlns:a16="http://schemas.microsoft.com/office/drawing/2014/main" id="{4326D9E6-D458-4353-8D6F-B837F6CA932C}"/>
                    </a:ext>
                  </a:extLst>
                </p:cNvPr>
                <p:cNvCxnSpPr/>
                <p:nvPr/>
              </p:nvCxnSpPr>
              <p:spPr>
                <a:xfrm>
                  <a:off x="0" y="4267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id="{069F290D-595A-4E3D-AA1A-53F54B36B12B}"/>
                    </a:ext>
                  </a:extLst>
                </p:cNvPr>
                <p:cNvCxnSpPr/>
                <p:nvPr/>
              </p:nvCxnSpPr>
              <p:spPr>
                <a:xfrm>
                  <a:off x="0" y="4419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0CA35615-3C81-4D69-BF06-93094A55E32E}"/>
                    </a:ext>
                  </a:extLst>
                </p:cNvPr>
                <p:cNvCxnSpPr/>
                <p:nvPr/>
              </p:nvCxnSpPr>
              <p:spPr>
                <a:xfrm>
                  <a:off x="0" y="4572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F25DBE76-8405-4EFB-ACE5-00F0585246D0}"/>
                    </a:ext>
                  </a:extLst>
                </p:cNvPr>
                <p:cNvCxnSpPr/>
                <p:nvPr/>
              </p:nvCxnSpPr>
              <p:spPr>
                <a:xfrm>
                  <a:off x="0" y="4724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48FF9B65-3CB8-4E16-9B7A-99FF623CA928}"/>
                    </a:ext>
                  </a:extLst>
                </p:cNvPr>
                <p:cNvCxnSpPr/>
                <p:nvPr/>
              </p:nvCxnSpPr>
              <p:spPr>
                <a:xfrm>
                  <a:off x="0" y="4876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5C69FB77-DA5B-40FA-89BC-D996AD4AC139}"/>
                    </a:ext>
                  </a:extLst>
                </p:cNvPr>
                <p:cNvCxnSpPr/>
                <p:nvPr/>
              </p:nvCxnSpPr>
              <p:spPr>
                <a:xfrm>
                  <a:off x="0" y="5029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2E7FB4CE-0531-4D51-85CD-40B3A45E1F76}"/>
                    </a:ext>
                  </a:extLst>
                </p:cNvPr>
                <p:cNvCxnSpPr/>
                <p:nvPr/>
              </p:nvCxnSpPr>
              <p:spPr>
                <a:xfrm>
                  <a:off x="0" y="5181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a:extLst>
                    <a:ext uri="{FF2B5EF4-FFF2-40B4-BE49-F238E27FC236}">
                      <a16:creationId xmlns:a16="http://schemas.microsoft.com/office/drawing/2014/main" id="{3EC4BFF5-95A5-4BFD-B6C5-1550613D7F64}"/>
                    </a:ext>
                  </a:extLst>
                </p:cNvPr>
                <p:cNvCxnSpPr/>
                <p:nvPr/>
              </p:nvCxnSpPr>
              <p:spPr>
                <a:xfrm>
                  <a:off x="0" y="5334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7B048FE1-1BFD-4AEC-AE3E-695E53C62EBE}"/>
                    </a:ext>
                  </a:extLst>
                </p:cNvPr>
                <p:cNvCxnSpPr/>
                <p:nvPr/>
              </p:nvCxnSpPr>
              <p:spPr>
                <a:xfrm>
                  <a:off x="0" y="5486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6" name="Straight Connector 715">
                  <a:extLst>
                    <a:ext uri="{FF2B5EF4-FFF2-40B4-BE49-F238E27FC236}">
                      <a16:creationId xmlns:a16="http://schemas.microsoft.com/office/drawing/2014/main" id="{8C83F003-8A30-47E9-A213-4747D82B8607}"/>
                    </a:ext>
                  </a:extLst>
                </p:cNvPr>
                <p:cNvCxnSpPr/>
                <p:nvPr/>
              </p:nvCxnSpPr>
              <p:spPr>
                <a:xfrm>
                  <a:off x="0" y="5791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a:extLst>
                    <a:ext uri="{FF2B5EF4-FFF2-40B4-BE49-F238E27FC236}">
                      <a16:creationId xmlns:a16="http://schemas.microsoft.com/office/drawing/2014/main" id="{2B808D7F-9CBC-4C3E-9DDE-CC491E6D22DC}"/>
                    </a:ext>
                  </a:extLst>
                </p:cNvPr>
                <p:cNvCxnSpPr/>
                <p:nvPr/>
              </p:nvCxnSpPr>
              <p:spPr>
                <a:xfrm>
                  <a:off x="0" y="5943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a:extLst>
                    <a:ext uri="{FF2B5EF4-FFF2-40B4-BE49-F238E27FC236}">
                      <a16:creationId xmlns:a16="http://schemas.microsoft.com/office/drawing/2014/main" id="{8D36E954-E80C-43B9-A8B6-904FEFA3B0E9}"/>
                    </a:ext>
                  </a:extLst>
                </p:cNvPr>
                <p:cNvCxnSpPr/>
                <p:nvPr/>
              </p:nvCxnSpPr>
              <p:spPr>
                <a:xfrm>
                  <a:off x="0" y="6096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42278916-D00A-4501-9E18-02C072635517}"/>
                    </a:ext>
                  </a:extLst>
                </p:cNvPr>
                <p:cNvCxnSpPr/>
                <p:nvPr/>
              </p:nvCxnSpPr>
              <p:spPr>
                <a:xfrm>
                  <a:off x="0" y="6248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a:extLst>
                    <a:ext uri="{FF2B5EF4-FFF2-40B4-BE49-F238E27FC236}">
                      <a16:creationId xmlns:a16="http://schemas.microsoft.com/office/drawing/2014/main" id="{BB083813-D44F-4836-A34E-58AC210D6DDB}"/>
                    </a:ext>
                  </a:extLst>
                </p:cNvPr>
                <p:cNvCxnSpPr/>
                <p:nvPr/>
              </p:nvCxnSpPr>
              <p:spPr>
                <a:xfrm>
                  <a:off x="0" y="5638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grpSp>
          <p:cxnSp>
            <p:nvCxnSpPr>
              <p:cNvPr id="682" name="Straight Connector 681">
                <a:extLst>
                  <a:ext uri="{FF2B5EF4-FFF2-40B4-BE49-F238E27FC236}">
                    <a16:creationId xmlns:a16="http://schemas.microsoft.com/office/drawing/2014/main" id="{F81690D2-4482-4982-8347-8B89D9C963C1}"/>
                  </a:ext>
                </a:extLst>
              </p:cNvPr>
              <p:cNvCxnSpPr/>
              <p:nvPr/>
            </p:nvCxnSpPr>
            <p:spPr>
              <a:xfrm>
                <a:off x="11582400" y="761999"/>
                <a:ext cx="0" cy="548640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0A66CB73-DB41-4AEA-B5D2-960FD813FD97}"/>
                  </a:ext>
                </a:extLst>
              </p:cNvPr>
              <p:cNvCxnSpPr/>
              <p:nvPr/>
            </p:nvCxnSpPr>
            <p:spPr>
              <a:xfrm>
                <a:off x="609600" y="761999"/>
                <a:ext cx="0" cy="5486400"/>
              </a:xfrm>
              <a:prstGeom prst="line">
                <a:avLst/>
              </a:prstGeom>
              <a:ln w="6350">
                <a:solidFill>
                  <a:srgbClr val="D6D6D6">
                    <a:alpha val="70000"/>
                  </a:srgbClr>
                </a:solidFill>
                <a:prstDash val="solid"/>
              </a:ln>
            </p:spPr>
            <p:style>
              <a:lnRef idx="1">
                <a:schemeClr val="accent1"/>
              </a:lnRef>
              <a:fillRef idx="0">
                <a:schemeClr val="accent1"/>
              </a:fillRef>
              <a:effectRef idx="0">
                <a:schemeClr val="accent1"/>
              </a:effectRef>
              <a:fontRef idx="minor">
                <a:schemeClr val="tx1"/>
              </a:fontRef>
            </p:style>
          </p:cxnSp>
        </p:grpSp>
        <p:cxnSp>
          <p:nvCxnSpPr>
            <p:cNvPr id="679" name="Straight Connector 678">
              <a:extLst>
                <a:ext uri="{FF2B5EF4-FFF2-40B4-BE49-F238E27FC236}">
                  <a16:creationId xmlns:a16="http://schemas.microsoft.com/office/drawing/2014/main" id="{9136B5CA-531E-4CDF-9B44-900322404DC4}"/>
                </a:ext>
              </a:extLst>
            </p:cNvPr>
            <p:cNvCxnSpPr/>
            <p:nvPr/>
          </p:nvCxnSpPr>
          <p:spPr>
            <a:xfrm>
              <a:off x="6096000" y="0"/>
              <a:ext cx="0" cy="6858000"/>
            </a:xfrm>
            <a:prstGeom prst="line">
              <a:avLst/>
            </a:prstGeom>
            <a:ln w="6350">
              <a:solidFill>
                <a:srgbClr val="CE5368">
                  <a:alpha val="70000"/>
                </a:srgb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9" name="Grid-marks">
            <a:extLst>
              <a:ext uri="{FF2B5EF4-FFF2-40B4-BE49-F238E27FC236}">
                <a16:creationId xmlns:a16="http://schemas.microsoft.com/office/drawing/2014/main" id="{051CC223-5DE2-40F6-9147-96AB30FFAD5D}"/>
              </a:ext>
              <a:ext uri="{C183D7F6-B498-43B3-948B-1728B52AA6E4}">
                <adec:decorative xmlns:adec="http://schemas.microsoft.com/office/drawing/2017/decorative" val="1"/>
              </a:ext>
            </a:extLst>
          </p:cNvPr>
          <p:cNvGrpSpPr/>
          <p:nvPr userDrawn="1"/>
        </p:nvGrpSpPr>
        <p:grpSpPr>
          <a:xfrm>
            <a:off x="-258730" y="-306627"/>
            <a:ext cx="12709460" cy="7471254"/>
            <a:chOff x="-258730" y="-306627"/>
            <a:chExt cx="12709460" cy="7471254"/>
          </a:xfrm>
        </p:grpSpPr>
        <p:grpSp>
          <p:nvGrpSpPr>
            <p:cNvPr id="547" name="Group 546">
              <a:extLst>
                <a:ext uri="{FF2B5EF4-FFF2-40B4-BE49-F238E27FC236}">
                  <a16:creationId xmlns:a16="http://schemas.microsoft.com/office/drawing/2014/main" id="{4DF155F4-2AB4-4E25-BBAD-D099FC837D8D}"/>
                </a:ext>
              </a:extLst>
            </p:cNvPr>
            <p:cNvGrpSpPr/>
            <p:nvPr/>
          </p:nvGrpSpPr>
          <p:grpSpPr>
            <a:xfrm>
              <a:off x="12298330" y="762000"/>
              <a:ext cx="152400" cy="5486400"/>
              <a:chOff x="12039600" y="762000"/>
              <a:chExt cx="152400" cy="5486400"/>
            </a:xfrm>
          </p:grpSpPr>
          <p:cxnSp>
            <p:nvCxnSpPr>
              <p:cNvPr id="548" name="Straight Connector 547">
                <a:extLst>
                  <a:ext uri="{FF2B5EF4-FFF2-40B4-BE49-F238E27FC236}">
                    <a16:creationId xmlns:a16="http://schemas.microsoft.com/office/drawing/2014/main" id="{5A863168-F9A2-4C53-9C9B-642D8EFEF0BC}"/>
                  </a:ext>
                </a:extLst>
              </p:cNvPr>
              <p:cNvCxnSpPr/>
              <p:nvPr/>
            </p:nvCxnSpPr>
            <p:spPr>
              <a:xfrm>
                <a:off x="12039600" y="76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6724D8CB-D326-4275-B217-A0A84E097EDC}"/>
                  </a:ext>
                </a:extLst>
              </p:cNvPr>
              <p:cNvCxnSpPr/>
              <p:nvPr/>
            </p:nvCxnSpPr>
            <p:spPr>
              <a:xfrm>
                <a:off x="12039600" y="91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0B4B4ABB-BE2A-4BD2-AF8E-85DE8EA47602}"/>
                  </a:ext>
                </a:extLst>
              </p:cNvPr>
              <p:cNvCxnSpPr/>
              <p:nvPr/>
            </p:nvCxnSpPr>
            <p:spPr>
              <a:xfrm>
                <a:off x="12039600" y="106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598482A3-A490-4B82-B0BD-3902CE8CD544}"/>
                  </a:ext>
                </a:extLst>
              </p:cNvPr>
              <p:cNvCxnSpPr/>
              <p:nvPr/>
            </p:nvCxnSpPr>
            <p:spPr>
              <a:xfrm>
                <a:off x="12039600" y="121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E0BE4B2E-B612-40E6-9151-DC27865CA239}"/>
                  </a:ext>
                </a:extLst>
              </p:cNvPr>
              <p:cNvCxnSpPr/>
              <p:nvPr/>
            </p:nvCxnSpPr>
            <p:spPr>
              <a:xfrm>
                <a:off x="12039600" y="137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FD8BDCE2-A54F-4090-99A1-B619B2BD6354}"/>
                  </a:ext>
                </a:extLst>
              </p:cNvPr>
              <p:cNvCxnSpPr/>
              <p:nvPr/>
            </p:nvCxnSpPr>
            <p:spPr>
              <a:xfrm>
                <a:off x="12039600" y="152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DF6C63B4-AEF2-4267-9252-2551685472AE}"/>
                  </a:ext>
                </a:extLst>
              </p:cNvPr>
              <p:cNvCxnSpPr/>
              <p:nvPr/>
            </p:nvCxnSpPr>
            <p:spPr>
              <a:xfrm>
                <a:off x="12039600" y="167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F13EB9B3-CA01-487C-8299-DB1140254525}"/>
                  </a:ext>
                </a:extLst>
              </p:cNvPr>
              <p:cNvCxnSpPr/>
              <p:nvPr/>
            </p:nvCxnSpPr>
            <p:spPr>
              <a:xfrm>
                <a:off x="12039600" y="182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17C490AA-25BD-4FBA-A341-EA73FA84FC77}"/>
                  </a:ext>
                </a:extLst>
              </p:cNvPr>
              <p:cNvCxnSpPr/>
              <p:nvPr/>
            </p:nvCxnSpPr>
            <p:spPr>
              <a:xfrm>
                <a:off x="12039600" y="198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27BF892C-FAE8-4C31-844A-280ECEC7A73E}"/>
                  </a:ext>
                </a:extLst>
              </p:cNvPr>
              <p:cNvCxnSpPr/>
              <p:nvPr/>
            </p:nvCxnSpPr>
            <p:spPr>
              <a:xfrm>
                <a:off x="12039600" y="213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DA303E24-16F1-4BD2-A74E-3EBA71B8F5A7}"/>
                  </a:ext>
                </a:extLst>
              </p:cNvPr>
              <p:cNvCxnSpPr/>
              <p:nvPr/>
            </p:nvCxnSpPr>
            <p:spPr>
              <a:xfrm>
                <a:off x="12039600" y="228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F62E26CE-EAC6-4DAF-B886-5D68D9FEA862}"/>
                  </a:ext>
                </a:extLst>
              </p:cNvPr>
              <p:cNvCxnSpPr/>
              <p:nvPr/>
            </p:nvCxnSpPr>
            <p:spPr>
              <a:xfrm>
                <a:off x="12039600" y="243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70D205F5-753D-4907-8C0B-31D6854AFD47}"/>
                  </a:ext>
                </a:extLst>
              </p:cNvPr>
              <p:cNvCxnSpPr/>
              <p:nvPr/>
            </p:nvCxnSpPr>
            <p:spPr>
              <a:xfrm>
                <a:off x="12039600" y="2590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FFE10D68-2DB1-413A-B773-77FBA3FC4E60}"/>
                  </a:ext>
                </a:extLst>
              </p:cNvPr>
              <p:cNvCxnSpPr/>
              <p:nvPr/>
            </p:nvCxnSpPr>
            <p:spPr>
              <a:xfrm>
                <a:off x="12039600" y="2743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91A8073-C8C6-40AE-9554-0292A28ADAA8}"/>
                  </a:ext>
                </a:extLst>
              </p:cNvPr>
              <p:cNvCxnSpPr/>
              <p:nvPr/>
            </p:nvCxnSpPr>
            <p:spPr>
              <a:xfrm>
                <a:off x="12039600" y="2895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53863CA9-E1E5-49DB-BB8C-748EFA312FD9}"/>
                  </a:ext>
                </a:extLst>
              </p:cNvPr>
              <p:cNvCxnSpPr/>
              <p:nvPr/>
            </p:nvCxnSpPr>
            <p:spPr>
              <a:xfrm>
                <a:off x="12039600" y="3048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59097358-F027-4E4D-BBB6-6CA15C060CF8}"/>
                  </a:ext>
                </a:extLst>
              </p:cNvPr>
              <p:cNvCxnSpPr/>
              <p:nvPr/>
            </p:nvCxnSpPr>
            <p:spPr>
              <a:xfrm>
                <a:off x="12039600" y="3200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79516DE0-B03E-4117-8958-EAAD51FA060C}"/>
                  </a:ext>
                </a:extLst>
              </p:cNvPr>
              <p:cNvCxnSpPr/>
              <p:nvPr/>
            </p:nvCxnSpPr>
            <p:spPr>
              <a:xfrm>
                <a:off x="12039600" y="3352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A4293635-26EA-4077-8402-243EF878E1C4}"/>
                  </a:ext>
                </a:extLst>
              </p:cNvPr>
              <p:cNvCxnSpPr/>
              <p:nvPr/>
            </p:nvCxnSpPr>
            <p:spPr>
              <a:xfrm>
                <a:off x="12039600" y="3505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ECCCF86A-38FA-4F08-AC82-3B4173DA9DD3}"/>
                  </a:ext>
                </a:extLst>
              </p:cNvPr>
              <p:cNvCxnSpPr/>
              <p:nvPr/>
            </p:nvCxnSpPr>
            <p:spPr>
              <a:xfrm>
                <a:off x="12039600" y="3657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700787E0-D2A7-4758-B7E7-6C4FA275A6C7}"/>
                  </a:ext>
                </a:extLst>
              </p:cNvPr>
              <p:cNvCxnSpPr/>
              <p:nvPr/>
            </p:nvCxnSpPr>
            <p:spPr>
              <a:xfrm>
                <a:off x="12039600" y="3810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912ACFFD-53BF-46CF-8670-C14600845B05}"/>
                  </a:ext>
                </a:extLst>
              </p:cNvPr>
              <p:cNvCxnSpPr/>
              <p:nvPr/>
            </p:nvCxnSpPr>
            <p:spPr>
              <a:xfrm>
                <a:off x="12039600" y="3962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72F4A7E6-E037-4517-A33E-C15EF1A2C2BA}"/>
                  </a:ext>
                </a:extLst>
              </p:cNvPr>
              <p:cNvCxnSpPr/>
              <p:nvPr/>
            </p:nvCxnSpPr>
            <p:spPr>
              <a:xfrm>
                <a:off x="12039600" y="4114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2073187C-6E53-45BC-8E3F-E34E9A10C15A}"/>
                  </a:ext>
                </a:extLst>
              </p:cNvPr>
              <p:cNvCxnSpPr/>
              <p:nvPr/>
            </p:nvCxnSpPr>
            <p:spPr>
              <a:xfrm>
                <a:off x="12039600" y="4267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058AB406-573E-48AC-8388-9A5281790314}"/>
                  </a:ext>
                </a:extLst>
              </p:cNvPr>
              <p:cNvCxnSpPr/>
              <p:nvPr/>
            </p:nvCxnSpPr>
            <p:spPr>
              <a:xfrm>
                <a:off x="12039600" y="4419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6CA454A9-9B33-4CD3-B563-44B7BA925C7E}"/>
                  </a:ext>
                </a:extLst>
              </p:cNvPr>
              <p:cNvCxnSpPr/>
              <p:nvPr/>
            </p:nvCxnSpPr>
            <p:spPr>
              <a:xfrm>
                <a:off x="12039600" y="457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8943AEED-D0CC-4FA8-9040-80B2C50A5E89}"/>
                  </a:ext>
                </a:extLst>
              </p:cNvPr>
              <p:cNvCxnSpPr/>
              <p:nvPr/>
            </p:nvCxnSpPr>
            <p:spPr>
              <a:xfrm>
                <a:off x="12039600" y="472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07268C1E-C72D-42B2-BE24-B5DAF2533650}"/>
                  </a:ext>
                </a:extLst>
              </p:cNvPr>
              <p:cNvCxnSpPr/>
              <p:nvPr/>
            </p:nvCxnSpPr>
            <p:spPr>
              <a:xfrm>
                <a:off x="12039600" y="487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742EAF50-3CB2-451F-B76E-66AE47B0D7E1}"/>
                  </a:ext>
                </a:extLst>
              </p:cNvPr>
              <p:cNvCxnSpPr/>
              <p:nvPr/>
            </p:nvCxnSpPr>
            <p:spPr>
              <a:xfrm>
                <a:off x="12039600" y="502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A4FCE67E-60D0-47DA-8982-D887C670DE7B}"/>
                  </a:ext>
                </a:extLst>
              </p:cNvPr>
              <p:cNvCxnSpPr/>
              <p:nvPr/>
            </p:nvCxnSpPr>
            <p:spPr>
              <a:xfrm>
                <a:off x="12039600" y="518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D968192E-2028-4FB4-AFC6-8FDA00196B36}"/>
                  </a:ext>
                </a:extLst>
              </p:cNvPr>
              <p:cNvCxnSpPr/>
              <p:nvPr/>
            </p:nvCxnSpPr>
            <p:spPr>
              <a:xfrm>
                <a:off x="12039600" y="533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375DDF51-98EB-444F-B751-046A4A4ED8C0}"/>
                  </a:ext>
                </a:extLst>
              </p:cNvPr>
              <p:cNvCxnSpPr/>
              <p:nvPr/>
            </p:nvCxnSpPr>
            <p:spPr>
              <a:xfrm>
                <a:off x="12039600" y="548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B840ABD5-C5A2-4FD6-954E-E3B7B99E358F}"/>
                  </a:ext>
                </a:extLst>
              </p:cNvPr>
              <p:cNvCxnSpPr/>
              <p:nvPr/>
            </p:nvCxnSpPr>
            <p:spPr>
              <a:xfrm>
                <a:off x="12039600" y="579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EF477E30-5100-46A2-968E-0B87816695D7}"/>
                  </a:ext>
                </a:extLst>
              </p:cNvPr>
              <p:cNvCxnSpPr/>
              <p:nvPr/>
            </p:nvCxnSpPr>
            <p:spPr>
              <a:xfrm>
                <a:off x="12039600" y="594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D2D1A18D-E4C7-4189-A068-1DEDAF83EFF5}"/>
                  </a:ext>
                </a:extLst>
              </p:cNvPr>
              <p:cNvCxnSpPr/>
              <p:nvPr/>
            </p:nvCxnSpPr>
            <p:spPr>
              <a:xfrm>
                <a:off x="12039600" y="609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326424C1-BEBB-43E9-8A4D-5619A5E6E5DE}"/>
                  </a:ext>
                </a:extLst>
              </p:cNvPr>
              <p:cNvCxnSpPr/>
              <p:nvPr/>
            </p:nvCxnSpPr>
            <p:spPr>
              <a:xfrm>
                <a:off x="12039600" y="624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C6B3650B-6A7E-4B51-8625-C1D6C155A860}"/>
                  </a:ext>
                </a:extLst>
              </p:cNvPr>
              <p:cNvCxnSpPr/>
              <p:nvPr/>
            </p:nvCxnSpPr>
            <p:spPr>
              <a:xfrm>
                <a:off x="12039600" y="563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585" name="Group 584">
              <a:extLst>
                <a:ext uri="{FF2B5EF4-FFF2-40B4-BE49-F238E27FC236}">
                  <a16:creationId xmlns:a16="http://schemas.microsoft.com/office/drawing/2014/main" id="{0542BC92-3612-4AFD-8E4C-654EEFE3E429}"/>
                </a:ext>
              </a:extLst>
            </p:cNvPr>
            <p:cNvGrpSpPr/>
            <p:nvPr/>
          </p:nvGrpSpPr>
          <p:grpSpPr>
            <a:xfrm>
              <a:off x="609600" y="6964330"/>
              <a:ext cx="10972800" cy="200297"/>
              <a:chOff x="609600" y="0"/>
              <a:chExt cx="10972800" cy="200297"/>
            </a:xfrm>
          </p:grpSpPr>
          <p:cxnSp>
            <p:nvCxnSpPr>
              <p:cNvPr id="586" name="Straight Connector 585">
                <a:extLst>
                  <a:ext uri="{FF2B5EF4-FFF2-40B4-BE49-F238E27FC236}">
                    <a16:creationId xmlns:a16="http://schemas.microsoft.com/office/drawing/2014/main" id="{75703186-6E7F-48F2-BEFC-2A3AED7432F1}"/>
                  </a:ext>
                </a:extLst>
              </p:cNvPr>
              <p:cNvCxnSpPr/>
              <p:nvPr/>
            </p:nvCxnSpPr>
            <p:spPr>
              <a:xfrm>
                <a:off x="609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4C22345D-F687-408C-8C8D-B80E65D11F7C}"/>
                  </a:ext>
                </a:extLst>
              </p:cNvPr>
              <p:cNvCxnSpPr/>
              <p:nvPr/>
            </p:nvCxnSpPr>
            <p:spPr>
              <a:xfrm>
                <a:off x="11582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588" name="Group 587">
                <a:extLst>
                  <a:ext uri="{FF2B5EF4-FFF2-40B4-BE49-F238E27FC236}">
                    <a16:creationId xmlns:a16="http://schemas.microsoft.com/office/drawing/2014/main" id="{ACEEE9C8-7F15-49FF-ACE3-077B2FD4376A}"/>
                  </a:ext>
                </a:extLst>
              </p:cNvPr>
              <p:cNvGrpSpPr/>
              <p:nvPr/>
            </p:nvGrpSpPr>
            <p:grpSpPr>
              <a:xfrm>
                <a:off x="1384300" y="0"/>
                <a:ext cx="9423400" cy="200297"/>
                <a:chOff x="1384300" y="0"/>
                <a:chExt cx="9423400" cy="200297"/>
              </a:xfrm>
            </p:grpSpPr>
            <p:cxnSp>
              <p:nvCxnSpPr>
                <p:cNvPr id="589" name="Straight Connector 588">
                  <a:extLst>
                    <a:ext uri="{FF2B5EF4-FFF2-40B4-BE49-F238E27FC236}">
                      <a16:creationId xmlns:a16="http://schemas.microsoft.com/office/drawing/2014/main" id="{D0EA87EC-4394-4AF9-B4AB-C983B36C2144}"/>
                    </a:ext>
                  </a:extLst>
                </p:cNvPr>
                <p:cNvCxnSpPr/>
                <p:nvPr/>
              </p:nvCxnSpPr>
              <p:spPr>
                <a:xfrm>
                  <a:off x="1384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3B264A99-598A-4663-8CA4-641E2D5C4F4C}"/>
                    </a:ext>
                  </a:extLst>
                </p:cNvPr>
                <p:cNvCxnSpPr/>
                <p:nvPr/>
              </p:nvCxnSpPr>
              <p:spPr>
                <a:xfrm>
                  <a:off x="1536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F4308FDE-F664-4A94-866C-185D956D3E0F}"/>
                    </a:ext>
                  </a:extLst>
                </p:cNvPr>
                <p:cNvCxnSpPr/>
                <p:nvPr/>
              </p:nvCxnSpPr>
              <p:spPr>
                <a:xfrm>
                  <a:off x="2311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DDA8A8BA-8A10-4638-92C2-EDF54002E245}"/>
                    </a:ext>
                  </a:extLst>
                </p:cNvPr>
                <p:cNvCxnSpPr/>
                <p:nvPr/>
              </p:nvCxnSpPr>
              <p:spPr>
                <a:xfrm>
                  <a:off x="2463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A9B713E1-DAB5-421F-B1B5-63DF478A864B}"/>
                    </a:ext>
                  </a:extLst>
                </p:cNvPr>
                <p:cNvCxnSpPr/>
                <p:nvPr/>
              </p:nvCxnSpPr>
              <p:spPr>
                <a:xfrm>
                  <a:off x="3238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7F433D14-4907-4895-AA63-16397C4C2BF1}"/>
                    </a:ext>
                  </a:extLst>
                </p:cNvPr>
                <p:cNvCxnSpPr/>
                <p:nvPr/>
              </p:nvCxnSpPr>
              <p:spPr>
                <a:xfrm>
                  <a:off x="3390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5E7BF2B3-4F96-4840-AE91-76A8FAE2254B}"/>
                    </a:ext>
                  </a:extLst>
                </p:cNvPr>
                <p:cNvCxnSpPr/>
                <p:nvPr/>
              </p:nvCxnSpPr>
              <p:spPr>
                <a:xfrm>
                  <a:off x="4165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32AE8FC1-8928-4DF5-9F1D-211382816204}"/>
                    </a:ext>
                  </a:extLst>
                </p:cNvPr>
                <p:cNvCxnSpPr/>
                <p:nvPr/>
              </p:nvCxnSpPr>
              <p:spPr>
                <a:xfrm>
                  <a:off x="4318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48F4408C-40FF-48CE-8A25-B23719E6B2AB}"/>
                    </a:ext>
                  </a:extLst>
                </p:cNvPr>
                <p:cNvCxnSpPr/>
                <p:nvPr/>
              </p:nvCxnSpPr>
              <p:spPr>
                <a:xfrm>
                  <a:off x="5092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AFF17FF5-6489-45B5-90DE-574C8DE18905}"/>
                    </a:ext>
                  </a:extLst>
                </p:cNvPr>
                <p:cNvCxnSpPr/>
                <p:nvPr/>
              </p:nvCxnSpPr>
              <p:spPr>
                <a:xfrm>
                  <a:off x="5245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08DB0E84-FA1A-4306-A677-31DBF2FB39CB}"/>
                    </a:ext>
                  </a:extLst>
                </p:cNvPr>
                <p:cNvCxnSpPr/>
                <p:nvPr/>
              </p:nvCxnSpPr>
              <p:spPr>
                <a:xfrm>
                  <a:off x="6019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4A8AF2C5-9684-48B6-BD6C-F0D802A3888E}"/>
                    </a:ext>
                  </a:extLst>
                </p:cNvPr>
                <p:cNvCxnSpPr/>
                <p:nvPr/>
              </p:nvCxnSpPr>
              <p:spPr>
                <a:xfrm>
                  <a:off x="6172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60ECB277-B3F1-4928-BAF0-FA00A22F879A}"/>
                    </a:ext>
                  </a:extLst>
                </p:cNvPr>
                <p:cNvCxnSpPr/>
                <p:nvPr/>
              </p:nvCxnSpPr>
              <p:spPr>
                <a:xfrm>
                  <a:off x="6946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9B97A5A9-71EA-4963-8338-32ECD9C1BA3B}"/>
                    </a:ext>
                  </a:extLst>
                </p:cNvPr>
                <p:cNvCxnSpPr/>
                <p:nvPr/>
              </p:nvCxnSpPr>
              <p:spPr>
                <a:xfrm>
                  <a:off x="7099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CDB08317-CDE1-41A2-8352-7E3019983054}"/>
                    </a:ext>
                  </a:extLst>
                </p:cNvPr>
                <p:cNvCxnSpPr/>
                <p:nvPr/>
              </p:nvCxnSpPr>
              <p:spPr>
                <a:xfrm>
                  <a:off x="7874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A2A20F17-0FA1-4BB2-8DD3-02D526C7A477}"/>
                    </a:ext>
                  </a:extLst>
                </p:cNvPr>
                <p:cNvCxnSpPr/>
                <p:nvPr/>
              </p:nvCxnSpPr>
              <p:spPr>
                <a:xfrm>
                  <a:off x="8026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511E0F0D-80D9-42F9-AE92-221696B3D93B}"/>
                    </a:ext>
                  </a:extLst>
                </p:cNvPr>
                <p:cNvCxnSpPr/>
                <p:nvPr/>
              </p:nvCxnSpPr>
              <p:spPr>
                <a:xfrm>
                  <a:off x="8801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84335D41-9B2E-49A4-AD9D-D66BF91F4EE3}"/>
                    </a:ext>
                  </a:extLst>
                </p:cNvPr>
                <p:cNvCxnSpPr/>
                <p:nvPr/>
              </p:nvCxnSpPr>
              <p:spPr>
                <a:xfrm>
                  <a:off x="8953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F40E5ACB-71D4-46BE-A458-E5EA20CDC4B7}"/>
                    </a:ext>
                  </a:extLst>
                </p:cNvPr>
                <p:cNvCxnSpPr/>
                <p:nvPr/>
              </p:nvCxnSpPr>
              <p:spPr>
                <a:xfrm>
                  <a:off x="9728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5C7ADD04-2DA4-4372-82E2-BFF68D9D306D}"/>
                    </a:ext>
                  </a:extLst>
                </p:cNvPr>
                <p:cNvCxnSpPr/>
                <p:nvPr/>
              </p:nvCxnSpPr>
              <p:spPr>
                <a:xfrm>
                  <a:off x="9880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5A7BB618-F59F-452A-9145-6E4F1B25B326}"/>
                    </a:ext>
                  </a:extLst>
                </p:cNvPr>
                <p:cNvCxnSpPr/>
                <p:nvPr/>
              </p:nvCxnSpPr>
              <p:spPr>
                <a:xfrm>
                  <a:off x="10655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7978D1BE-0C06-45A6-B3E2-42CAE5FB7978}"/>
                    </a:ext>
                  </a:extLst>
                </p:cNvPr>
                <p:cNvCxnSpPr/>
                <p:nvPr/>
              </p:nvCxnSpPr>
              <p:spPr>
                <a:xfrm>
                  <a:off x="10807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grpSp>
        <p:grpSp>
          <p:nvGrpSpPr>
            <p:cNvPr id="611" name="Group 610">
              <a:extLst>
                <a:ext uri="{FF2B5EF4-FFF2-40B4-BE49-F238E27FC236}">
                  <a16:creationId xmlns:a16="http://schemas.microsoft.com/office/drawing/2014/main" id="{C21F89E8-72D3-4630-8706-F2299C9DFC25}"/>
                </a:ext>
              </a:extLst>
            </p:cNvPr>
            <p:cNvGrpSpPr/>
            <p:nvPr/>
          </p:nvGrpSpPr>
          <p:grpSpPr>
            <a:xfrm>
              <a:off x="-258730" y="762000"/>
              <a:ext cx="152400" cy="5486400"/>
              <a:chOff x="0" y="762000"/>
              <a:chExt cx="152400" cy="5486400"/>
            </a:xfrm>
          </p:grpSpPr>
          <p:cxnSp>
            <p:nvCxnSpPr>
              <p:cNvPr id="612" name="Straight Connector 611">
                <a:extLst>
                  <a:ext uri="{FF2B5EF4-FFF2-40B4-BE49-F238E27FC236}">
                    <a16:creationId xmlns:a16="http://schemas.microsoft.com/office/drawing/2014/main" id="{1CBEB938-21D1-41D6-85EE-A26687D0AF51}"/>
                  </a:ext>
                </a:extLst>
              </p:cNvPr>
              <p:cNvCxnSpPr/>
              <p:nvPr/>
            </p:nvCxnSpPr>
            <p:spPr>
              <a:xfrm>
                <a:off x="0" y="76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2D057187-039F-4416-A8E3-4FE96810B2D2}"/>
                  </a:ext>
                </a:extLst>
              </p:cNvPr>
              <p:cNvCxnSpPr/>
              <p:nvPr/>
            </p:nvCxnSpPr>
            <p:spPr>
              <a:xfrm>
                <a:off x="0" y="91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510053C7-E397-4A59-B26F-236D920A8620}"/>
                  </a:ext>
                </a:extLst>
              </p:cNvPr>
              <p:cNvCxnSpPr/>
              <p:nvPr/>
            </p:nvCxnSpPr>
            <p:spPr>
              <a:xfrm>
                <a:off x="0" y="106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CE950680-DC8A-4290-A4F1-73F7F964E09B}"/>
                  </a:ext>
                </a:extLst>
              </p:cNvPr>
              <p:cNvCxnSpPr/>
              <p:nvPr/>
            </p:nvCxnSpPr>
            <p:spPr>
              <a:xfrm>
                <a:off x="0" y="121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9EB1FBF1-9A11-4CAB-91C3-4BD2E3DFC2F8}"/>
                  </a:ext>
                </a:extLst>
              </p:cNvPr>
              <p:cNvCxnSpPr/>
              <p:nvPr/>
            </p:nvCxnSpPr>
            <p:spPr>
              <a:xfrm>
                <a:off x="0" y="137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233B1D63-1859-4222-8290-7E57CF24561E}"/>
                  </a:ext>
                </a:extLst>
              </p:cNvPr>
              <p:cNvCxnSpPr/>
              <p:nvPr/>
            </p:nvCxnSpPr>
            <p:spPr>
              <a:xfrm>
                <a:off x="0" y="152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911FD78D-CA27-42D3-B4F4-3ED650BDFED8}"/>
                  </a:ext>
                </a:extLst>
              </p:cNvPr>
              <p:cNvCxnSpPr/>
              <p:nvPr/>
            </p:nvCxnSpPr>
            <p:spPr>
              <a:xfrm>
                <a:off x="0" y="167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0FB4872C-F660-4C94-B236-A32D64A5A7BD}"/>
                  </a:ext>
                </a:extLst>
              </p:cNvPr>
              <p:cNvCxnSpPr/>
              <p:nvPr/>
            </p:nvCxnSpPr>
            <p:spPr>
              <a:xfrm>
                <a:off x="0" y="182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0BF8E931-95D0-45A7-9FD7-21C98047520A}"/>
                  </a:ext>
                </a:extLst>
              </p:cNvPr>
              <p:cNvCxnSpPr/>
              <p:nvPr/>
            </p:nvCxnSpPr>
            <p:spPr>
              <a:xfrm>
                <a:off x="0" y="198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88933435-B290-4CC6-95BA-3E6184E7E46B}"/>
                  </a:ext>
                </a:extLst>
              </p:cNvPr>
              <p:cNvCxnSpPr/>
              <p:nvPr/>
            </p:nvCxnSpPr>
            <p:spPr>
              <a:xfrm>
                <a:off x="0" y="213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BC45251E-4593-4B8D-81A2-366DCC444867}"/>
                  </a:ext>
                </a:extLst>
              </p:cNvPr>
              <p:cNvCxnSpPr/>
              <p:nvPr/>
            </p:nvCxnSpPr>
            <p:spPr>
              <a:xfrm>
                <a:off x="0" y="228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7F072025-3ED1-40B2-A545-BC037B65B839}"/>
                  </a:ext>
                </a:extLst>
              </p:cNvPr>
              <p:cNvCxnSpPr/>
              <p:nvPr/>
            </p:nvCxnSpPr>
            <p:spPr>
              <a:xfrm>
                <a:off x="0" y="243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9F8FEC3B-6A04-4FF7-83DA-26D488839BD4}"/>
                  </a:ext>
                </a:extLst>
              </p:cNvPr>
              <p:cNvCxnSpPr/>
              <p:nvPr/>
            </p:nvCxnSpPr>
            <p:spPr>
              <a:xfrm>
                <a:off x="0" y="2590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C33D6342-7D31-4642-BB6D-A67FB1A98ACB}"/>
                  </a:ext>
                </a:extLst>
              </p:cNvPr>
              <p:cNvCxnSpPr/>
              <p:nvPr/>
            </p:nvCxnSpPr>
            <p:spPr>
              <a:xfrm>
                <a:off x="0" y="2743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EE10ECEA-B795-488F-8BEB-99A4B5B77AFB}"/>
                  </a:ext>
                </a:extLst>
              </p:cNvPr>
              <p:cNvCxnSpPr/>
              <p:nvPr/>
            </p:nvCxnSpPr>
            <p:spPr>
              <a:xfrm>
                <a:off x="0" y="2895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699FA774-D8E3-4BA3-A36D-D84BDC1D871D}"/>
                  </a:ext>
                </a:extLst>
              </p:cNvPr>
              <p:cNvCxnSpPr/>
              <p:nvPr/>
            </p:nvCxnSpPr>
            <p:spPr>
              <a:xfrm>
                <a:off x="0" y="3048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67E0920A-7091-47EF-9332-5C790E8AFB10}"/>
                  </a:ext>
                </a:extLst>
              </p:cNvPr>
              <p:cNvCxnSpPr/>
              <p:nvPr/>
            </p:nvCxnSpPr>
            <p:spPr>
              <a:xfrm>
                <a:off x="0" y="3200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C5E20091-89B4-4E86-8A4E-223C9B7E115F}"/>
                  </a:ext>
                </a:extLst>
              </p:cNvPr>
              <p:cNvCxnSpPr/>
              <p:nvPr/>
            </p:nvCxnSpPr>
            <p:spPr>
              <a:xfrm>
                <a:off x="0" y="3352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97EED9A4-8831-4F58-A03F-DA169C23F1D8}"/>
                  </a:ext>
                </a:extLst>
              </p:cNvPr>
              <p:cNvCxnSpPr/>
              <p:nvPr/>
            </p:nvCxnSpPr>
            <p:spPr>
              <a:xfrm>
                <a:off x="0" y="3505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B31E9178-05F4-4496-B593-0031130C2F9B}"/>
                  </a:ext>
                </a:extLst>
              </p:cNvPr>
              <p:cNvCxnSpPr/>
              <p:nvPr/>
            </p:nvCxnSpPr>
            <p:spPr>
              <a:xfrm>
                <a:off x="0" y="3657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FD968612-CED6-44A6-9C88-544C0DCC63C5}"/>
                  </a:ext>
                </a:extLst>
              </p:cNvPr>
              <p:cNvCxnSpPr/>
              <p:nvPr/>
            </p:nvCxnSpPr>
            <p:spPr>
              <a:xfrm>
                <a:off x="0" y="3810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8CE30A49-3A3B-49B3-A7E3-6340A53121E8}"/>
                  </a:ext>
                </a:extLst>
              </p:cNvPr>
              <p:cNvCxnSpPr/>
              <p:nvPr/>
            </p:nvCxnSpPr>
            <p:spPr>
              <a:xfrm>
                <a:off x="0" y="3962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DBB9313F-ADAB-43F5-8AC1-9AA2EDD850B7}"/>
                  </a:ext>
                </a:extLst>
              </p:cNvPr>
              <p:cNvCxnSpPr/>
              <p:nvPr/>
            </p:nvCxnSpPr>
            <p:spPr>
              <a:xfrm>
                <a:off x="0" y="4114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6C5CC7B8-5FE0-44C2-87AE-8C07C81877D6}"/>
                  </a:ext>
                </a:extLst>
              </p:cNvPr>
              <p:cNvCxnSpPr/>
              <p:nvPr/>
            </p:nvCxnSpPr>
            <p:spPr>
              <a:xfrm>
                <a:off x="0" y="4267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E66E8152-FC88-47AD-9E9F-F2A08C0E0225}"/>
                  </a:ext>
                </a:extLst>
              </p:cNvPr>
              <p:cNvCxnSpPr/>
              <p:nvPr/>
            </p:nvCxnSpPr>
            <p:spPr>
              <a:xfrm>
                <a:off x="0" y="4419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D9791369-D2C3-4DA8-9262-89575F894171}"/>
                  </a:ext>
                </a:extLst>
              </p:cNvPr>
              <p:cNvCxnSpPr/>
              <p:nvPr/>
            </p:nvCxnSpPr>
            <p:spPr>
              <a:xfrm>
                <a:off x="0" y="457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FADCD713-43BB-411B-ADF1-BADC45089BA6}"/>
                  </a:ext>
                </a:extLst>
              </p:cNvPr>
              <p:cNvCxnSpPr/>
              <p:nvPr/>
            </p:nvCxnSpPr>
            <p:spPr>
              <a:xfrm>
                <a:off x="0" y="472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D7C2AB0B-E634-4815-9BD9-19C7658B917D}"/>
                  </a:ext>
                </a:extLst>
              </p:cNvPr>
              <p:cNvCxnSpPr/>
              <p:nvPr/>
            </p:nvCxnSpPr>
            <p:spPr>
              <a:xfrm>
                <a:off x="0" y="487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3060608F-433D-4BDE-8E49-AAE18FC3DCCD}"/>
                  </a:ext>
                </a:extLst>
              </p:cNvPr>
              <p:cNvCxnSpPr/>
              <p:nvPr/>
            </p:nvCxnSpPr>
            <p:spPr>
              <a:xfrm>
                <a:off x="0" y="502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F83D4506-EA84-4680-A7D7-EFFAE9473D0D}"/>
                  </a:ext>
                </a:extLst>
              </p:cNvPr>
              <p:cNvCxnSpPr/>
              <p:nvPr/>
            </p:nvCxnSpPr>
            <p:spPr>
              <a:xfrm>
                <a:off x="0" y="518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80BBA9C2-FA8D-4693-8D09-662D6E8D9D62}"/>
                  </a:ext>
                </a:extLst>
              </p:cNvPr>
              <p:cNvCxnSpPr/>
              <p:nvPr/>
            </p:nvCxnSpPr>
            <p:spPr>
              <a:xfrm>
                <a:off x="0" y="533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EE119A71-DEB1-4826-855A-850F88211C6D}"/>
                  </a:ext>
                </a:extLst>
              </p:cNvPr>
              <p:cNvCxnSpPr/>
              <p:nvPr/>
            </p:nvCxnSpPr>
            <p:spPr>
              <a:xfrm>
                <a:off x="0" y="548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276C3AED-1BE9-40B8-8E01-50089943D4FC}"/>
                  </a:ext>
                </a:extLst>
              </p:cNvPr>
              <p:cNvCxnSpPr/>
              <p:nvPr/>
            </p:nvCxnSpPr>
            <p:spPr>
              <a:xfrm>
                <a:off x="0" y="579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5BABB797-A55E-474B-B8CD-87F7273EB055}"/>
                  </a:ext>
                </a:extLst>
              </p:cNvPr>
              <p:cNvCxnSpPr/>
              <p:nvPr/>
            </p:nvCxnSpPr>
            <p:spPr>
              <a:xfrm>
                <a:off x="0" y="594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B84D5005-AEE6-47D7-96C9-CEA6B80F28AF}"/>
                  </a:ext>
                </a:extLst>
              </p:cNvPr>
              <p:cNvCxnSpPr/>
              <p:nvPr/>
            </p:nvCxnSpPr>
            <p:spPr>
              <a:xfrm>
                <a:off x="0" y="609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AC145270-DCFF-4A82-84F5-F7155DC147D0}"/>
                  </a:ext>
                </a:extLst>
              </p:cNvPr>
              <p:cNvCxnSpPr/>
              <p:nvPr/>
            </p:nvCxnSpPr>
            <p:spPr>
              <a:xfrm>
                <a:off x="0" y="624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D1E55C8E-635F-4ABF-9413-0C388A130E02}"/>
                  </a:ext>
                </a:extLst>
              </p:cNvPr>
              <p:cNvCxnSpPr/>
              <p:nvPr/>
            </p:nvCxnSpPr>
            <p:spPr>
              <a:xfrm>
                <a:off x="0" y="563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649" name="Group 648">
              <a:extLst>
                <a:ext uri="{FF2B5EF4-FFF2-40B4-BE49-F238E27FC236}">
                  <a16:creationId xmlns:a16="http://schemas.microsoft.com/office/drawing/2014/main" id="{68BD4C0C-AC7B-4864-B17D-D6E936E732C1}"/>
                </a:ext>
              </a:extLst>
            </p:cNvPr>
            <p:cNvGrpSpPr/>
            <p:nvPr/>
          </p:nvGrpSpPr>
          <p:grpSpPr>
            <a:xfrm>
              <a:off x="609600" y="-306627"/>
              <a:ext cx="10972800" cy="200297"/>
              <a:chOff x="609600" y="0"/>
              <a:chExt cx="10972800" cy="200297"/>
            </a:xfrm>
          </p:grpSpPr>
          <p:cxnSp>
            <p:nvCxnSpPr>
              <p:cNvPr id="650" name="Straight Connector 649">
                <a:extLst>
                  <a:ext uri="{FF2B5EF4-FFF2-40B4-BE49-F238E27FC236}">
                    <a16:creationId xmlns:a16="http://schemas.microsoft.com/office/drawing/2014/main" id="{BD4C82FC-CF2C-4C5F-B62A-C42AFAD1CF82}"/>
                  </a:ext>
                </a:extLst>
              </p:cNvPr>
              <p:cNvCxnSpPr/>
              <p:nvPr/>
            </p:nvCxnSpPr>
            <p:spPr>
              <a:xfrm>
                <a:off x="609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897FE5B4-9C94-4A48-9682-10C547D4194C}"/>
                  </a:ext>
                </a:extLst>
              </p:cNvPr>
              <p:cNvCxnSpPr/>
              <p:nvPr/>
            </p:nvCxnSpPr>
            <p:spPr>
              <a:xfrm>
                <a:off x="11582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652" name="Group 651">
                <a:extLst>
                  <a:ext uri="{FF2B5EF4-FFF2-40B4-BE49-F238E27FC236}">
                    <a16:creationId xmlns:a16="http://schemas.microsoft.com/office/drawing/2014/main" id="{8E0D3211-F1F0-4548-8ED1-BABC7E3DCF3D}"/>
                  </a:ext>
                </a:extLst>
              </p:cNvPr>
              <p:cNvGrpSpPr/>
              <p:nvPr/>
            </p:nvGrpSpPr>
            <p:grpSpPr>
              <a:xfrm>
                <a:off x="1384300" y="0"/>
                <a:ext cx="9423400" cy="200297"/>
                <a:chOff x="1384300" y="0"/>
                <a:chExt cx="9423400" cy="200297"/>
              </a:xfrm>
            </p:grpSpPr>
            <p:cxnSp>
              <p:nvCxnSpPr>
                <p:cNvPr id="653" name="Straight Connector 652">
                  <a:extLst>
                    <a:ext uri="{FF2B5EF4-FFF2-40B4-BE49-F238E27FC236}">
                      <a16:creationId xmlns:a16="http://schemas.microsoft.com/office/drawing/2014/main" id="{436373D4-6B98-4ABB-BAC7-F733D98D552F}"/>
                    </a:ext>
                  </a:extLst>
                </p:cNvPr>
                <p:cNvCxnSpPr/>
                <p:nvPr/>
              </p:nvCxnSpPr>
              <p:spPr>
                <a:xfrm>
                  <a:off x="1384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5214F993-20A4-437B-9A62-0D806A64484E}"/>
                    </a:ext>
                  </a:extLst>
                </p:cNvPr>
                <p:cNvCxnSpPr/>
                <p:nvPr/>
              </p:nvCxnSpPr>
              <p:spPr>
                <a:xfrm>
                  <a:off x="1536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FD35DFA9-59EC-4B72-82BF-5948B12658E5}"/>
                    </a:ext>
                  </a:extLst>
                </p:cNvPr>
                <p:cNvCxnSpPr/>
                <p:nvPr/>
              </p:nvCxnSpPr>
              <p:spPr>
                <a:xfrm>
                  <a:off x="2311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46B05761-4143-4945-8A3A-D9FD54C7937D}"/>
                    </a:ext>
                  </a:extLst>
                </p:cNvPr>
                <p:cNvCxnSpPr/>
                <p:nvPr/>
              </p:nvCxnSpPr>
              <p:spPr>
                <a:xfrm>
                  <a:off x="2463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8F01B38A-D72F-4392-9860-1075A5D05332}"/>
                    </a:ext>
                  </a:extLst>
                </p:cNvPr>
                <p:cNvCxnSpPr/>
                <p:nvPr/>
              </p:nvCxnSpPr>
              <p:spPr>
                <a:xfrm>
                  <a:off x="3238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DAD7A231-0924-410B-A2D7-023773A1EEFC}"/>
                    </a:ext>
                  </a:extLst>
                </p:cNvPr>
                <p:cNvCxnSpPr/>
                <p:nvPr/>
              </p:nvCxnSpPr>
              <p:spPr>
                <a:xfrm>
                  <a:off x="3390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7EB0093A-9EC7-4EEB-96B1-AD4324AA1666}"/>
                    </a:ext>
                  </a:extLst>
                </p:cNvPr>
                <p:cNvCxnSpPr/>
                <p:nvPr/>
              </p:nvCxnSpPr>
              <p:spPr>
                <a:xfrm>
                  <a:off x="4165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983E7D9B-256A-44CA-8B3F-383E664A7F89}"/>
                    </a:ext>
                  </a:extLst>
                </p:cNvPr>
                <p:cNvCxnSpPr/>
                <p:nvPr/>
              </p:nvCxnSpPr>
              <p:spPr>
                <a:xfrm>
                  <a:off x="4318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482A3038-6AA4-4B61-9D55-D61A9D4459A4}"/>
                    </a:ext>
                  </a:extLst>
                </p:cNvPr>
                <p:cNvCxnSpPr/>
                <p:nvPr/>
              </p:nvCxnSpPr>
              <p:spPr>
                <a:xfrm>
                  <a:off x="5092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E51E0246-BE66-4C1E-8ED1-2EBF1A8CBC1E}"/>
                    </a:ext>
                  </a:extLst>
                </p:cNvPr>
                <p:cNvCxnSpPr/>
                <p:nvPr/>
              </p:nvCxnSpPr>
              <p:spPr>
                <a:xfrm>
                  <a:off x="5245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4CCC2B3C-522A-46B3-A4D2-CB410CE838B7}"/>
                    </a:ext>
                  </a:extLst>
                </p:cNvPr>
                <p:cNvCxnSpPr/>
                <p:nvPr/>
              </p:nvCxnSpPr>
              <p:spPr>
                <a:xfrm>
                  <a:off x="6019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98EAA946-04F7-492A-B78D-05CDF059867B}"/>
                    </a:ext>
                  </a:extLst>
                </p:cNvPr>
                <p:cNvCxnSpPr/>
                <p:nvPr/>
              </p:nvCxnSpPr>
              <p:spPr>
                <a:xfrm>
                  <a:off x="6172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C5FAE7CB-3DC6-47AA-AF46-DD76CA732B94}"/>
                    </a:ext>
                  </a:extLst>
                </p:cNvPr>
                <p:cNvCxnSpPr/>
                <p:nvPr/>
              </p:nvCxnSpPr>
              <p:spPr>
                <a:xfrm>
                  <a:off x="6946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3A3F712B-A227-4C40-BDF2-7DC20BD41980}"/>
                    </a:ext>
                  </a:extLst>
                </p:cNvPr>
                <p:cNvCxnSpPr/>
                <p:nvPr/>
              </p:nvCxnSpPr>
              <p:spPr>
                <a:xfrm>
                  <a:off x="7099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358E1186-EB08-4054-84F0-C897DE1EB67F}"/>
                    </a:ext>
                  </a:extLst>
                </p:cNvPr>
                <p:cNvCxnSpPr/>
                <p:nvPr/>
              </p:nvCxnSpPr>
              <p:spPr>
                <a:xfrm>
                  <a:off x="7874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087BB88F-3861-459A-9B56-A2ACEE15D7C4}"/>
                    </a:ext>
                  </a:extLst>
                </p:cNvPr>
                <p:cNvCxnSpPr/>
                <p:nvPr/>
              </p:nvCxnSpPr>
              <p:spPr>
                <a:xfrm>
                  <a:off x="8026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7FB84DDD-D158-47CE-BE9C-743F5F7FEAD3}"/>
                    </a:ext>
                  </a:extLst>
                </p:cNvPr>
                <p:cNvCxnSpPr/>
                <p:nvPr/>
              </p:nvCxnSpPr>
              <p:spPr>
                <a:xfrm>
                  <a:off x="8801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4EE285C1-D31E-441E-93FA-92C42712C549}"/>
                    </a:ext>
                  </a:extLst>
                </p:cNvPr>
                <p:cNvCxnSpPr/>
                <p:nvPr/>
              </p:nvCxnSpPr>
              <p:spPr>
                <a:xfrm>
                  <a:off x="8953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0B294755-F4E3-4B81-A96F-CC274EAA9EFB}"/>
                    </a:ext>
                  </a:extLst>
                </p:cNvPr>
                <p:cNvCxnSpPr/>
                <p:nvPr/>
              </p:nvCxnSpPr>
              <p:spPr>
                <a:xfrm>
                  <a:off x="9728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5D5C9427-EC14-4E16-8A95-BA2E17A758D7}"/>
                    </a:ext>
                  </a:extLst>
                </p:cNvPr>
                <p:cNvCxnSpPr/>
                <p:nvPr/>
              </p:nvCxnSpPr>
              <p:spPr>
                <a:xfrm>
                  <a:off x="9880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50CF859C-A66F-4576-8781-D81709B122E7}"/>
                    </a:ext>
                  </a:extLst>
                </p:cNvPr>
                <p:cNvCxnSpPr/>
                <p:nvPr/>
              </p:nvCxnSpPr>
              <p:spPr>
                <a:xfrm>
                  <a:off x="10655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1C0A014-F5B2-4A58-AD58-66F5B5C02DB8}"/>
                    </a:ext>
                  </a:extLst>
                </p:cNvPr>
                <p:cNvCxnSpPr/>
                <p:nvPr/>
              </p:nvCxnSpPr>
              <p:spPr>
                <a:xfrm>
                  <a:off x="10807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grpSp>
      </p:grpSp>
      <p:sp>
        <p:nvSpPr>
          <p:cNvPr id="4" name="Date Placeholder 3">
            <a:extLst>
              <a:ext uri="{FF2B5EF4-FFF2-40B4-BE49-F238E27FC236}">
                <a16:creationId xmlns:a16="http://schemas.microsoft.com/office/drawing/2014/main" id="{48549FC3-BCBC-4345-BE5F-F42119DE4C7F}"/>
              </a:ext>
              <a:ext uri="{C183D7F6-B498-43B3-948B-1728B52AA6E4}">
                <adec:decorative xmlns:adec="http://schemas.microsoft.com/office/drawing/2017/decorative" val="1"/>
              </a:ext>
            </a:extLst>
          </p:cNvPr>
          <p:cNvSpPr>
            <a:spLocks noGrp="1"/>
          </p:cNvSpPr>
          <p:nvPr>
            <p:ph type="dt" sz="half" idx="2"/>
          </p:nvPr>
        </p:nvSpPr>
        <p:spPr>
          <a:xfrm>
            <a:off x="1950389" y="6389770"/>
            <a:ext cx="2215211" cy="270000"/>
          </a:xfrm>
          <a:prstGeom prst="rect">
            <a:avLst/>
          </a:prstGeom>
        </p:spPr>
        <p:txBody>
          <a:bodyPr vert="horz" lIns="0" tIns="0" rIns="0" bIns="0" rtlCol="0" anchor="ctr" anchorCtr="0">
            <a:noAutofit/>
          </a:bodyPr>
          <a:lstStyle>
            <a:lvl1pPr algn="l">
              <a:lnSpc>
                <a:spcPct val="85000"/>
              </a:lnSpc>
              <a:defRPr sz="1200">
                <a:solidFill>
                  <a:schemeClr val="tx1"/>
                </a:solidFill>
              </a:defRPr>
            </a:lvl1pPr>
          </a:lstStyle>
          <a:p>
            <a:endParaRPr lang="en-US"/>
          </a:p>
        </p:txBody>
      </p:sp>
      <p:pic>
        <p:nvPicPr>
          <p:cNvPr id="7" name="Logo">
            <a:extLst>
              <a:ext uri="{FF2B5EF4-FFF2-40B4-BE49-F238E27FC236}">
                <a16:creationId xmlns:a16="http://schemas.microsoft.com/office/drawing/2014/main" id="{697A3A1C-2787-49B4-8DCD-0E1C22CB7E0B}"/>
              </a:ext>
              <a:ext uri="{C183D7F6-B498-43B3-948B-1728B52AA6E4}">
                <adec:decorative xmlns:adec="http://schemas.microsoft.com/office/drawing/2017/decorative" val="1"/>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467894" y="6285101"/>
            <a:ext cx="1189138" cy="543040"/>
          </a:xfrm>
          <a:prstGeom prst="rect">
            <a:avLst/>
          </a:prstGeom>
        </p:spPr>
      </p:pic>
      <p:sp>
        <p:nvSpPr>
          <p:cNvPr id="5" name="Footer Placeholder 4">
            <a:extLst>
              <a:ext uri="{FF2B5EF4-FFF2-40B4-BE49-F238E27FC236}">
                <a16:creationId xmlns:a16="http://schemas.microsoft.com/office/drawing/2014/main" id="{D44D6282-CBD7-493E-A388-4CB81CA16D3F}"/>
              </a:ext>
            </a:extLst>
          </p:cNvPr>
          <p:cNvSpPr>
            <a:spLocks noGrp="1"/>
          </p:cNvSpPr>
          <p:nvPr>
            <p:ph type="ftr" sz="quarter" idx="3"/>
          </p:nvPr>
        </p:nvSpPr>
        <p:spPr>
          <a:xfrm>
            <a:off x="6172199" y="6389770"/>
            <a:ext cx="4069411" cy="270000"/>
          </a:xfrm>
          <a:prstGeom prst="rect">
            <a:avLst/>
          </a:prstGeom>
        </p:spPr>
        <p:txBody>
          <a:bodyPr vert="horz" lIns="0" tIns="0" rIns="0" bIns="0" rtlCol="0" anchor="ctr" anchorCtr="0">
            <a:noAutofit/>
          </a:bodyPr>
          <a:lstStyle>
            <a:lvl1pPr algn="r">
              <a:lnSpc>
                <a:spcPct val="85000"/>
              </a:lnSpc>
              <a:defRPr sz="1200">
                <a:solidFill>
                  <a:schemeClr val="tx1"/>
                </a:solidFill>
              </a:defRPr>
            </a:lvl1pPr>
          </a:lstStyle>
          <a:p>
            <a:endParaRPr lang="en-US"/>
          </a:p>
        </p:txBody>
      </p:sp>
      <p:sp>
        <p:nvSpPr>
          <p:cNvPr id="289" name="Footer_divider">
            <a:extLst>
              <a:ext uri="{FF2B5EF4-FFF2-40B4-BE49-F238E27FC236}">
                <a16:creationId xmlns:a16="http://schemas.microsoft.com/office/drawing/2014/main" id="{B30B239B-2FD6-4851-AA84-CD32D49B7C9C}"/>
              </a:ext>
              <a:ext uri="{C183D7F6-B498-43B3-948B-1728B52AA6E4}">
                <adec:decorative xmlns:adec="http://schemas.microsoft.com/office/drawing/2017/decorative" val="1"/>
              </a:ext>
            </a:extLst>
          </p:cNvPr>
          <p:cNvSpPr txBox="1">
            <a:spLocks/>
          </p:cNvSpPr>
          <p:nvPr/>
        </p:nvSpPr>
        <p:spPr>
          <a:xfrm>
            <a:off x="10329128" y="6433418"/>
            <a:ext cx="152399" cy="169918"/>
          </a:xfrm>
          <a:prstGeom prst="rect">
            <a:avLst/>
          </a:prstGeom>
        </p:spPr>
        <p:txBody>
          <a:bodyPr vert="horz" wrap="square" lIns="36000" tIns="0" rIns="3600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ctr">
              <a:lnSpc>
                <a:spcPct val="92000"/>
              </a:lnSpc>
            </a:pPr>
            <a:r>
              <a:rPr lang="en-US" sz="1200" b="0" kern="100" spc="-10">
                <a:solidFill>
                  <a:schemeClr val="bg1"/>
                </a:solidFill>
              </a:rPr>
              <a:t>|</a:t>
            </a:r>
          </a:p>
        </p:txBody>
      </p:sp>
      <p:sp>
        <p:nvSpPr>
          <p:cNvPr id="6" name="Slide Number Placeholder 5">
            <a:extLst>
              <a:ext uri="{FF2B5EF4-FFF2-40B4-BE49-F238E27FC236}">
                <a16:creationId xmlns:a16="http://schemas.microsoft.com/office/drawing/2014/main" id="{1E7B4963-7D80-4C89-B9E9-E8AF8AFDAA18}"/>
              </a:ext>
            </a:extLst>
          </p:cNvPr>
          <p:cNvSpPr>
            <a:spLocks noGrp="1"/>
          </p:cNvSpPr>
          <p:nvPr>
            <p:ph type="sldNum" sz="quarter" idx="4"/>
          </p:nvPr>
        </p:nvSpPr>
        <p:spPr>
          <a:xfrm>
            <a:off x="10394954" y="6389771"/>
            <a:ext cx="774701" cy="270000"/>
          </a:xfrm>
          <a:prstGeom prst="rect">
            <a:avLst/>
          </a:prstGeom>
        </p:spPr>
        <p:txBody>
          <a:bodyPr vert="horz" lIns="0" tIns="0" rIns="0" bIns="0" rtlCol="0" anchor="ctr" anchorCtr="0">
            <a:noAutofit/>
          </a:bodyPr>
          <a:lstStyle>
            <a:lvl1pPr algn="r">
              <a:lnSpc>
                <a:spcPct val="85000"/>
              </a:lnSpc>
              <a:defRPr sz="1200">
                <a:solidFill>
                  <a:schemeClr val="tx1"/>
                </a:solidFill>
              </a:defRPr>
            </a:lvl1pPr>
          </a:lstStyle>
          <a:p>
            <a:r>
              <a:rPr lang="en-US"/>
              <a:t> </a:t>
            </a:r>
            <a:fld id="{5A257A9B-58C8-42D0-BD75-97A1C03F86D3}" type="slidenum">
              <a:rPr lang="en-US" smtClean="0"/>
              <a:pPr/>
              <a:t>‹#›</a:t>
            </a:fld>
            <a:endParaRPr lang="en-US"/>
          </a:p>
        </p:txBody>
      </p:sp>
      <p:sp>
        <p:nvSpPr>
          <p:cNvPr id="288" name="nav_previous">
            <a:hlinkClick r:id="" action="ppaction://hlinkshowjump?jump=previousslide"/>
            <a:extLst>
              <a:ext uri="{FF2B5EF4-FFF2-40B4-BE49-F238E27FC236}">
                <a16:creationId xmlns:a16="http://schemas.microsoft.com/office/drawing/2014/main" id="{22AB8D3E-D75E-47C5-BAC7-B8AB855E77A3}"/>
              </a:ext>
              <a:ext uri="{C183D7F6-B498-43B3-948B-1728B52AA6E4}">
                <adec:decorative xmlns:adec="http://schemas.microsoft.com/office/drawing/2017/decorative" val="0"/>
              </a:ext>
            </a:extLst>
          </p:cNvPr>
          <p:cNvSpPr>
            <a:spLocks noChangeAspect="1"/>
          </p:cNvSpPr>
          <p:nvPr/>
        </p:nvSpPr>
        <p:spPr>
          <a:xfrm flipV="1">
            <a:off x="11304308" y="6383377"/>
            <a:ext cx="270000" cy="270000"/>
          </a:xfrm>
          <a:prstGeom prst="ellipse">
            <a:avLst/>
          </a:prstGeom>
          <a:solidFill>
            <a:srgbClr val="DFAE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2"/>
                </a:solidFill>
                <a:sym typeface="Wingdings" panose="05000000000000000000" pitchFamily="2" charset="2"/>
              </a:rPr>
              <a:t></a:t>
            </a:r>
            <a:endParaRPr lang="en-US" sz="1200">
              <a:solidFill>
                <a:schemeClr val="tx2"/>
              </a:solidFill>
            </a:endParaRPr>
          </a:p>
        </p:txBody>
      </p:sp>
      <p:sp>
        <p:nvSpPr>
          <p:cNvPr id="153" name="nav_next">
            <a:hlinkClick r:id="" action="ppaction://hlinkshowjump?jump=nextslide"/>
            <a:extLst>
              <a:ext uri="{FF2B5EF4-FFF2-40B4-BE49-F238E27FC236}">
                <a16:creationId xmlns:a16="http://schemas.microsoft.com/office/drawing/2014/main" id="{B6A824DD-CE1F-4770-A093-295DD881C5FA}"/>
              </a:ext>
              <a:ext uri="{C183D7F6-B498-43B3-948B-1728B52AA6E4}">
                <adec:decorative xmlns:adec="http://schemas.microsoft.com/office/drawing/2017/decorative" val="0"/>
              </a:ext>
            </a:extLst>
          </p:cNvPr>
          <p:cNvSpPr>
            <a:spLocks noChangeAspect="1"/>
          </p:cNvSpPr>
          <p:nvPr/>
        </p:nvSpPr>
        <p:spPr>
          <a:xfrm>
            <a:off x="11663855" y="6383377"/>
            <a:ext cx="270000" cy="270000"/>
          </a:xfrm>
          <a:prstGeom prst="ellipse">
            <a:avLst/>
          </a:prstGeom>
          <a:solidFill>
            <a:srgbClr val="DFAE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200">
                <a:solidFill>
                  <a:schemeClr val="tx2"/>
                </a:solidFill>
                <a:sym typeface="Wingdings" panose="05000000000000000000" pitchFamily="2" charset="2"/>
              </a:rPr>
              <a:t></a:t>
            </a:r>
            <a:endParaRPr lang="en-US" sz="1200">
              <a:solidFill>
                <a:schemeClr val="tx2"/>
              </a:solidFill>
            </a:endParaRPr>
          </a:p>
        </p:txBody>
      </p:sp>
      <p:grpSp>
        <p:nvGrpSpPr>
          <p:cNvPr id="209" name="Group 208">
            <a:extLst>
              <a:ext uri="{FF2B5EF4-FFF2-40B4-BE49-F238E27FC236}">
                <a16:creationId xmlns:a16="http://schemas.microsoft.com/office/drawing/2014/main" id="{C14606EE-7223-49F2-8A75-215AE907D969}"/>
              </a:ext>
              <a:ext uri="{C183D7F6-B498-43B3-948B-1728B52AA6E4}">
                <adec:decorative xmlns:adec="http://schemas.microsoft.com/office/drawing/2017/decorative" val="1"/>
              </a:ext>
            </a:extLst>
          </p:cNvPr>
          <p:cNvGrpSpPr/>
          <p:nvPr userDrawn="1"/>
        </p:nvGrpSpPr>
        <p:grpSpPr>
          <a:xfrm>
            <a:off x="-3714301" y="0"/>
            <a:ext cx="19631621" cy="6858000"/>
            <a:chOff x="-3714301" y="0"/>
            <a:chExt cx="19631621" cy="6858000"/>
          </a:xfrm>
        </p:grpSpPr>
        <p:sp>
          <p:nvSpPr>
            <p:cNvPr id="210" name="Rectangle 209">
              <a:extLst>
                <a:ext uri="{FF2B5EF4-FFF2-40B4-BE49-F238E27FC236}">
                  <a16:creationId xmlns:a16="http://schemas.microsoft.com/office/drawing/2014/main" id="{A279D756-1E22-43AD-9EC1-FCCC349DDC7B}"/>
                </a:ext>
                <a:ext uri="{C183D7F6-B498-43B3-948B-1728B52AA6E4}">
                  <adec:decorative xmlns:adec="http://schemas.microsoft.com/office/drawing/2017/decorative" val="1"/>
                </a:ext>
              </a:extLst>
            </p:cNvPr>
            <p:cNvSpPr/>
            <p:nvPr userDrawn="1"/>
          </p:nvSpPr>
          <p:spPr>
            <a:xfrm>
              <a:off x="-3714301" y="0"/>
              <a:ext cx="9144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id="{1F3F846F-8D55-4AEC-9370-1B147BDEC313}"/>
                </a:ext>
                <a:ext uri="{C183D7F6-B498-43B3-948B-1728B52AA6E4}">
                  <adec:decorative xmlns:adec="http://schemas.microsoft.com/office/drawing/2017/decorative" val="1"/>
                </a:ext>
              </a:extLst>
            </p:cNvPr>
            <p:cNvSpPr/>
            <p:nvPr userDrawn="1"/>
          </p:nvSpPr>
          <p:spPr>
            <a:xfrm>
              <a:off x="15002920" y="0"/>
              <a:ext cx="9144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20764787"/>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 id="2147483807" r:id="rId12"/>
    <p:sldLayoutId id="2147483808" r:id="rId13"/>
    <p:sldLayoutId id="2147483809" r:id="rId14"/>
    <p:sldLayoutId id="2147483810" r:id="rId15"/>
    <p:sldLayoutId id="2147483811" r:id="rId16"/>
    <p:sldLayoutId id="2147483812" r:id="rId17"/>
    <p:sldLayoutId id="2147483813" r:id="rId18"/>
    <p:sldLayoutId id="2147483814" r:id="rId19"/>
    <p:sldLayoutId id="2147483815" r:id="rId20"/>
    <p:sldLayoutId id="2147483816" r:id="rId21"/>
    <p:sldLayoutId id="2147483817" r:id="rId22"/>
    <p:sldLayoutId id="2147483818" r:id="rId23"/>
    <p:sldLayoutId id="2147483819" r:id="rId24"/>
    <p:sldLayoutId id="2147483820" r:id="rId25"/>
    <p:sldLayoutId id="2147483821" r:id="rId26"/>
    <p:sldLayoutId id="2147483822" r:id="rId27"/>
    <p:sldLayoutId id="2147483823" r:id="rId28"/>
    <p:sldLayoutId id="2147483824" r:id="rId29"/>
    <p:sldLayoutId id="2147483825" r:id="rId30"/>
    <p:sldLayoutId id="2147483826" r:id="rId31"/>
    <p:sldLayoutId id="2147483827" r:id="rId32"/>
    <p:sldLayoutId id="2147483828" r:id="rId33"/>
    <p:sldLayoutId id="2147483829" r:id="rId34"/>
    <p:sldLayoutId id="2147483830" r:id="rId35"/>
    <p:sldLayoutId id="2147483831" r:id="rId36"/>
    <p:sldLayoutId id="2147483832" r:id="rId37"/>
    <p:sldLayoutId id="2147483833" r:id="rId38"/>
    <p:sldLayoutId id="2147483834" r:id="rId39"/>
    <p:sldLayoutId id="2147483835" r:id="rId40"/>
    <p:sldLayoutId id="2147483836" r:id="rId41"/>
    <p:sldLayoutId id="2147483837" r:id="rId42"/>
    <p:sldLayoutId id="2147483789" r:id="rId43"/>
    <p:sldLayoutId id="2147483790" r:id="rId44"/>
    <p:sldLayoutId id="2147483792" r:id="rId45"/>
    <p:sldLayoutId id="2147483793" r:id="rId46"/>
    <p:sldLayoutId id="2147483794" r:id="rId47"/>
  </p:sldLayoutIdLst>
  <p:hf sldNum="0" hdr="0" ftr="0" dt="0"/>
  <p:txStyles>
    <p:titleStyle>
      <a:lvl1pPr algn="l" defTabSz="914400" rtl="0" eaLnBrk="1" latinLnBrk="0" hangingPunct="1">
        <a:lnSpc>
          <a:spcPct val="83000"/>
        </a:lnSpc>
        <a:spcBef>
          <a:spcPct val="0"/>
        </a:spcBef>
        <a:buNone/>
        <a:defRPr sz="4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54" userDrawn="1">
          <p15:clr>
            <a:srgbClr val="F26B43"/>
          </p15:clr>
        </p15:guide>
        <p15:guide id="55" pos="7680" userDrawn="1">
          <p15:clr>
            <a:srgbClr val="F26B43"/>
          </p15:clr>
        </p15:guide>
        <p15:guide id="56" pos="384" userDrawn="1">
          <p15:clr>
            <a:srgbClr val="F26B43"/>
          </p15:clr>
        </p15:guide>
        <p15:guide id="57" pos="1456" userDrawn="1">
          <p15:clr>
            <a:srgbClr val="F26B43"/>
          </p15:clr>
        </p15:guide>
        <p15:guide id="58" pos="1552" userDrawn="1">
          <p15:clr>
            <a:srgbClr val="F26B43"/>
          </p15:clr>
        </p15:guide>
        <p15:guide id="59" pos="2624" userDrawn="1">
          <p15:clr>
            <a:srgbClr val="F26B43"/>
          </p15:clr>
        </p15:guide>
        <p15:guide id="60" pos="2720" userDrawn="1">
          <p15:clr>
            <a:srgbClr val="F26B43"/>
          </p15:clr>
        </p15:guide>
        <p15:guide id="61" pos="3792" userDrawn="1">
          <p15:clr>
            <a:srgbClr val="F26B43"/>
          </p15:clr>
        </p15:guide>
        <p15:guide id="62" pos="3888" userDrawn="1">
          <p15:clr>
            <a:srgbClr val="F26B43"/>
          </p15:clr>
        </p15:guide>
        <p15:guide id="63" pos="4960" userDrawn="1">
          <p15:clr>
            <a:srgbClr val="F26B43"/>
          </p15:clr>
        </p15:guide>
        <p15:guide id="64" pos="5056" userDrawn="1">
          <p15:clr>
            <a:srgbClr val="F26B43"/>
          </p15:clr>
        </p15:guide>
        <p15:guide id="65" pos="6128" userDrawn="1">
          <p15:clr>
            <a:srgbClr val="F26B43"/>
          </p15:clr>
        </p15:guide>
        <p15:guide id="66" pos="6224" userDrawn="1">
          <p15:clr>
            <a:srgbClr val="F26B43"/>
          </p15:clr>
        </p15:guide>
        <p15:guide id="67" pos="7296" userDrawn="1">
          <p15:clr>
            <a:srgbClr val="F26B43"/>
          </p15:clr>
        </p15:guide>
        <p15:guide id="68" orient="horz" userDrawn="1">
          <p15:clr>
            <a:srgbClr val="F26B43"/>
          </p15:clr>
        </p15:guide>
        <p15:guide id="69" orient="horz" pos="4320" userDrawn="1">
          <p15:clr>
            <a:srgbClr val="F26B43"/>
          </p15:clr>
        </p15:guide>
        <p15:guide id="70" orient="horz" pos="480" userDrawn="1">
          <p15:clr>
            <a:srgbClr val="F26B43"/>
          </p15:clr>
        </p15:guide>
        <p15:guide id="71" orient="horz" pos="576" userDrawn="1">
          <p15:clr>
            <a:srgbClr val="F26B43"/>
          </p15:clr>
        </p15:guide>
        <p15:guide id="72" orient="horz" pos="672" userDrawn="1">
          <p15:clr>
            <a:srgbClr val="F26B43"/>
          </p15:clr>
        </p15:guide>
        <p15:guide id="73" orient="horz" pos="768" userDrawn="1">
          <p15:clr>
            <a:srgbClr val="F26B43"/>
          </p15:clr>
        </p15:guide>
        <p15:guide id="74" orient="horz" pos="864" userDrawn="1">
          <p15:clr>
            <a:srgbClr val="F26B43"/>
          </p15:clr>
        </p15:guide>
        <p15:guide id="75" orient="horz" pos="960" userDrawn="1">
          <p15:clr>
            <a:srgbClr val="F26B43"/>
          </p15:clr>
        </p15:guide>
        <p15:guide id="76" orient="horz" pos="1056" userDrawn="1">
          <p15:clr>
            <a:srgbClr val="F26B43"/>
          </p15:clr>
        </p15:guide>
        <p15:guide id="77" orient="horz" pos="1152" userDrawn="1">
          <p15:clr>
            <a:srgbClr val="F26B43"/>
          </p15:clr>
        </p15:guide>
        <p15:guide id="78" orient="horz" pos="1248" userDrawn="1">
          <p15:clr>
            <a:srgbClr val="F26B43"/>
          </p15:clr>
        </p15:guide>
        <p15:guide id="79" orient="horz" pos="1344" userDrawn="1">
          <p15:clr>
            <a:srgbClr val="F26B43"/>
          </p15:clr>
        </p15:guide>
        <p15:guide id="80" orient="horz" pos="1440" userDrawn="1">
          <p15:clr>
            <a:srgbClr val="F26B43"/>
          </p15:clr>
        </p15:guide>
        <p15:guide id="81" orient="horz" pos="1536" userDrawn="1">
          <p15:clr>
            <a:srgbClr val="F26B43"/>
          </p15:clr>
        </p15:guide>
        <p15:guide id="82" orient="horz" pos="1632" userDrawn="1">
          <p15:clr>
            <a:srgbClr val="F26B43"/>
          </p15:clr>
        </p15:guide>
        <p15:guide id="83" orient="horz" pos="1728" userDrawn="1">
          <p15:clr>
            <a:srgbClr val="F26B43"/>
          </p15:clr>
        </p15:guide>
        <p15:guide id="84" orient="horz" pos="1824" userDrawn="1">
          <p15:clr>
            <a:srgbClr val="F26B43"/>
          </p15:clr>
        </p15:guide>
        <p15:guide id="85" orient="horz" pos="1920" userDrawn="1">
          <p15:clr>
            <a:srgbClr val="F26B43"/>
          </p15:clr>
        </p15:guide>
        <p15:guide id="86" orient="horz" pos="2016" userDrawn="1">
          <p15:clr>
            <a:srgbClr val="F26B43"/>
          </p15:clr>
        </p15:guide>
        <p15:guide id="87" orient="horz" pos="2112" userDrawn="1">
          <p15:clr>
            <a:srgbClr val="F26B43"/>
          </p15:clr>
        </p15:guide>
        <p15:guide id="88" orient="horz" pos="2208" userDrawn="1">
          <p15:clr>
            <a:srgbClr val="F26B43"/>
          </p15:clr>
        </p15:guide>
        <p15:guide id="89" orient="horz" pos="2304" userDrawn="1">
          <p15:clr>
            <a:srgbClr val="F26B43"/>
          </p15:clr>
        </p15:guide>
        <p15:guide id="90" orient="horz" pos="2400" userDrawn="1">
          <p15:clr>
            <a:srgbClr val="F26B43"/>
          </p15:clr>
        </p15:guide>
        <p15:guide id="91" orient="horz" pos="2496" userDrawn="1">
          <p15:clr>
            <a:srgbClr val="F26B43"/>
          </p15:clr>
        </p15:guide>
        <p15:guide id="92" orient="horz" pos="2592" userDrawn="1">
          <p15:clr>
            <a:srgbClr val="F26B43"/>
          </p15:clr>
        </p15:guide>
        <p15:guide id="93" orient="horz" pos="2688" userDrawn="1">
          <p15:clr>
            <a:srgbClr val="F26B43"/>
          </p15:clr>
        </p15:guide>
        <p15:guide id="94" orient="horz" pos="2784" userDrawn="1">
          <p15:clr>
            <a:srgbClr val="F26B43"/>
          </p15:clr>
        </p15:guide>
        <p15:guide id="95" orient="horz" pos="2880" userDrawn="1">
          <p15:clr>
            <a:srgbClr val="F26B43"/>
          </p15:clr>
        </p15:guide>
        <p15:guide id="96" orient="horz" pos="2976" userDrawn="1">
          <p15:clr>
            <a:srgbClr val="F26B43"/>
          </p15:clr>
        </p15:guide>
        <p15:guide id="97" orient="horz" pos="3072" userDrawn="1">
          <p15:clr>
            <a:srgbClr val="F26B43"/>
          </p15:clr>
        </p15:guide>
        <p15:guide id="98" orient="horz" pos="3168" userDrawn="1">
          <p15:clr>
            <a:srgbClr val="F26B43"/>
          </p15:clr>
        </p15:guide>
        <p15:guide id="99" orient="horz" pos="3264" userDrawn="1">
          <p15:clr>
            <a:srgbClr val="F26B43"/>
          </p15:clr>
        </p15:guide>
        <p15:guide id="100" orient="horz" pos="3360" userDrawn="1">
          <p15:clr>
            <a:srgbClr val="F26B43"/>
          </p15:clr>
        </p15:guide>
        <p15:guide id="101" orient="horz" pos="3456" userDrawn="1">
          <p15:clr>
            <a:srgbClr val="F26B43"/>
          </p15:clr>
        </p15:guide>
        <p15:guide id="102" orient="horz" pos="3552" userDrawn="1">
          <p15:clr>
            <a:srgbClr val="F26B43"/>
          </p15:clr>
        </p15:guide>
        <p15:guide id="103" orient="horz" pos="3648" userDrawn="1">
          <p15:clr>
            <a:srgbClr val="F26B43"/>
          </p15:clr>
        </p15:guide>
        <p15:guide id="104" orient="horz" pos="3744" userDrawn="1">
          <p15:clr>
            <a:srgbClr val="F26B43"/>
          </p15:clr>
        </p15:guide>
        <p15:guide id="105" orient="horz" pos="3840" userDrawn="1">
          <p15:clr>
            <a:srgbClr val="F26B43"/>
          </p15:clr>
        </p15:guide>
        <p15:guide id="106" orient="horz" pos="393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3BD0957-5D40-4912-9F0C-761DF012D8BE}"/>
              </a:ext>
              <a:ext uri="{C183D7F6-B498-43B3-948B-1728B52AA6E4}">
                <adec:decorative xmlns:adec="http://schemas.microsoft.com/office/drawing/2017/decorative" val="1"/>
              </a:ext>
            </a:extLst>
          </p:cNvPr>
          <p:cNvGrpSpPr/>
          <p:nvPr userDrawn="1"/>
        </p:nvGrpSpPr>
        <p:grpSpPr>
          <a:xfrm>
            <a:off x="-3492000" y="0"/>
            <a:ext cx="19184400" cy="6858000"/>
            <a:chOff x="-3492000" y="0"/>
            <a:chExt cx="19184400" cy="6858000"/>
          </a:xfrm>
        </p:grpSpPr>
        <p:sp>
          <p:nvSpPr>
            <p:cNvPr id="11" name="Rectangle 10">
              <a:extLst>
                <a:ext uri="{FF2B5EF4-FFF2-40B4-BE49-F238E27FC236}">
                  <a16:creationId xmlns:a16="http://schemas.microsoft.com/office/drawing/2014/main" id="{1A95E235-11D5-4F1D-B61C-6DCB58DCABA0}"/>
                </a:ext>
                <a:ext uri="{C183D7F6-B498-43B3-948B-1728B52AA6E4}">
                  <adec:decorative xmlns:adec="http://schemas.microsoft.com/office/drawing/2017/decorative" val="1"/>
                </a:ext>
              </a:extLst>
            </p:cNvPr>
            <p:cNvSpPr/>
            <p:nvPr userDrawn="1"/>
          </p:nvSpPr>
          <p:spPr>
            <a:xfrm>
              <a:off x="-3492000" y="0"/>
              <a:ext cx="9144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4" name="Rectangle 213">
              <a:extLst>
                <a:ext uri="{FF2B5EF4-FFF2-40B4-BE49-F238E27FC236}">
                  <a16:creationId xmlns:a16="http://schemas.microsoft.com/office/drawing/2014/main" id="{B59BF336-A365-4723-8442-AAEA2CD459D6}"/>
                </a:ext>
                <a:ext uri="{C183D7F6-B498-43B3-948B-1728B52AA6E4}">
                  <adec:decorative xmlns:adec="http://schemas.microsoft.com/office/drawing/2017/decorative" val="1"/>
                </a:ext>
              </a:extLst>
            </p:cNvPr>
            <p:cNvSpPr/>
            <p:nvPr userDrawn="1"/>
          </p:nvSpPr>
          <p:spPr>
            <a:xfrm>
              <a:off x="14778000" y="0"/>
              <a:ext cx="9144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09" name="Footer_bg">
            <a:extLst>
              <a:ext uri="{FF2B5EF4-FFF2-40B4-BE49-F238E27FC236}">
                <a16:creationId xmlns:a16="http://schemas.microsoft.com/office/drawing/2014/main" id="{E01B6F9A-4F94-43BE-888A-A91642A25F79}"/>
              </a:ext>
              <a:ext uri="{C183D7F6-B498-43B3-948B-1728B52AA6E4}">
                <adec:decorative xmlns:adec="http://schemas.microsoft.com/office/drawing/2017/decorative" val="1"/>
              </a:ext>
            </a:extLst>
          </p:cNvPr>
          <p:cNvSpPr/>
          <p:nvPr userDrawn="1"/>
        </p:nvSpPr>
        <p:spPr bwMode="white">
          <a:xfrm>
            <a:off x="0" y="6248400"/>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a:extLst>
              <a:ext uri="{FF2B5EF4-FFF2-40B4-BE49-F238E27FC236}">
                <a16:creationId xmlns:a16="http://schemas.microsoft.com/office/drawing/2014/main" id="{F3B5CBA8-C166-4CAB-89AC-F114E8297BF7}"/>
              </a:ext>
            </a:extLst>
          </p:cNvPr>
          <p:cNvSpPr>
            <a:spLocks noGrp="1"/>
          </p:cNvSpPr>
          <p:nvPr>
            <p:ph type="title"/>
          </p:nvPr>
        </p:nvSpPr>
        <p:spPr>
          <a:xfrm>
            <a:off x="609600" y="762000"/>
            <a:ext cx="10972797" cy="1191600"/>
          </a:xfrm>
          <a:prstGeom prst="rect">
            <a:avLst/>
          </a:prstGeom>
        </p:spPr>
        <p:txBody>
          <a:bodyPr vert="horz" wrap="square" lIns="0" tIns="0" rIns="0" bIns="0" rtlCol="0" anchor="t" anchorCtr="0">
            <a:noAutofit/>
          </a:bodyPr>
          <a:lstStyle/>
          <a:p>
            <a:r>
              <a:rPr lang="nl-NL"/>
              <a:t>Click </a:t>
            </a:r>
            <a:r>
              <a:rPr lang="nl-NL" err="1"/>
              <a:t>to</a:t>
            </a:r>
            <a:r>
              <a:rPr lang="nl-NL"/>
              <a:t> </a:t>
            </a:r>
            <a:r>
              <a:rPr lang="nl-NL" err="1"/>
              <a:t>edit</a:t>
            </a:r>
            <a:r>
              <a:rPr lang="nl-NL"/>
              <a:t> Master </a:t>
            </a:r>
            <a:br>
              <a:rPr lang="nl-NL"/>
            </a:br>
            <a:r>
              <a:rPr lang="nl-NL" err="1"/>
              <a:t>titlestyle</a:t>
            </a:r>
            <a:endParaRPr lang="nl-NL"/>
          </a:p>
        </p:txBody>
      </p:sp>
      <p:sp>
        <p:nvSpPr>
          <p:cNvPr id="3" name="Text Placeholder 2">
            <a:extLst>
              <a:ext uri="{FF2B5EF4-FFF2-40B4-BE49-F238E27FC236}">
                <a16:creationId xmlns:a16="http://schemas.microsoft.com/office/drawing/2014/main" id="{39D21177-1F3B-4790-8AC8-4AE3DD7C8082}"/>
              </a:ext>
            </a:extLst>
          </p:cNvPr>
          <p:cNvSpPr>
            <a:spLocks noGrp="1"/>
          </p:cNvSpPr>
          <p:nvPr>
            <p:ph type="body" idx="1"/>
          </p:nvPr>
        </p:nvSpPr>
        <p:spPr>
          <a:xfrm>
            <a:off x="609600" y="2117558"/>
            <a:ext cx="10970099" cy="3978442"/>
          </a:xfrm>
          <a:prstGeom prst="rect">
            <a:avLst/>
          </a:prstGeom>
        </p:spPr>
        <p:txBody>
          <a:bodyPr vert="horz" lIns="0" tIns="0" rIns="0" bIns="0" rtlCol="0" anchor="t" anchorCtr="0">
            <a:noAutofit/>
          </a:bodyPr>
          <a:lstStyle/>
          <a:p>
            <a:pPr lvl="0"/>
            <a:r>
              <a:rPr lang="nl-NL"/>
              <a:t>Click </a:t>
            </a:r>
            <a:r>
              <a:rPr lang="nl-NL" err="1"/>
              <a:t>to</a:t>
            </a:r>
            <a:r>
              <a:rPr lang="nl-NL"/>
              <a:t> </a:t>
            </a:r>
            <a:r>
              <a:rPr lang="nl-NL" err="1"/>
              <a:t>edit</a:t>
            </a:r>
            <a:r>
              <a:rPr lang="nl-NL"/>
              <a:t> Master </a:t>
            </a:r>
            <a:r>
              <a:rPr lang="nl-NL" err="1"/>
              <a:t>text</a:t>
            </a:r>
            <a:r>
              <a:rPr lang="nl-NL"/>
              <a:t> </a:t>
            </a:r>
            <a:r>
              <a:rPr lang="nl-NL" err="1"/>
              <a:t>styles</a:t>
            </a:r>
            <a:r>
              <a:rPr lang="nl-NL"/>
              <a:t>: Body</a:t>
            </a:r>
          </a:p>
          <a:p>
            <a:pPr lvl="0"/>
            <a:endParaRPr lang="nl-NL"/>
          </a:p>
          <a:p>
            <a:pPr lvl="1"/>
            <a:r>
              <a:rPr lang="nl-NL"/>
              <a:t>Second level: </a:t>
            </a:r>
            <a:r>
              <a:rPr lang="nl-NL" err="1"/>
              <a:t>Bullet</a:t>
            </a:r>
            <a:r>
              <a:rPr lang="nl-NL"/>
              <a:t> 1</a:t>
            </a:r>
          </a:p>
          <a:p>
            <a:pPr lvl="2"/>
            <a:r>
              <a:rPr lang="nl-NL" err="1"/>
              <a:t>Third</a:t>
            </a:r>
            <a:r>
              <a:rPr lang="nl-NL"/>
              <a:t> level: </a:t>
            </a:r>
            <a:r>
              <a:rPr lang="nl-NL" err="1"/>
              <a:t>Bullet</a:t>
            </a:r>
            <a:r>
              <a:rPr lang="nl-NL"/>
              <a:t> 2</a:t>
            </a:r>
          </a:p>
          <a:p>
            <a:pPr lvl="3"/>
            <a:r>
              <a:rPr lang="nl-NL" err="1"/>
              <a:t>Fourth</a:t>
            </a:r>
            <a:r>
              <a:rPr lang="nl-NL"/>
              <a:t> level: </a:t>
            </a:r>
            <a:r>
              <a:rPr lang="nl-NL" err="1"/>
              <a:t>Bullet</a:t>
            </a:r>
            <a:r>
              <a:rPr lang="nl-NL"/>
              <a:t> 3</a:t>
            </a:r>
          </a:p>
          <a:p>
            <a:pPr lvl="4"/>
            <a:r>
              <a:rPr lang="nl-NL" err="1"/>
              <a:t>Fifth</a:t>
            </a:r>
            <a:r>
              <a:rPr lang="nl-NL"/>
              <a:t> level: </a:t>
            </a:r>
            <a:r>
              <a:rPr lang="nl-NL" err="1"/>
              <a:t>Bullet</a:t>
            </a:r>
            <a:r>
              <a:rPr lang="nl-NL"/>
              <a:t> 4</a:t>
            </a:r>
          </a:p>
          <a:p>
            <a:pPr lvl="0"/>
            <a:endParaRPr lang="nl-NL"/>
          </a:p>
          <a:p>
            <a:pPr lvl="5"/>
            <a:r>
              <a:rPr lang="nl-NL" err="1"/>
              <a:t>Sixt</a:t>
            </a:r>
            <a:r>
              <a:rPr lang="nl-NL"/>
              <a:t> level: </a:t>
            </a:r>
            <a:r>
              <a:rPr lang="nl-NL" err="1"/>
              <a:t>Numbered</a:t>
            </a:r>
            <a:r>
              <a:rPr lang="nl-NL"/>
              <a:t> 1</a:t>
            </a:r>
          </a:p>
          <a:p>
            <a:pPr lvl="6"/>
            <a:r>
              <a:rPr lang="nl-NL" err="1"/>
              <a:t>Seventh</a:t>
            </a:r>
            <a:r>
              <a:rPr lang="nl-NL"/>
              <a:t> level: </a:t>
            </a:r>
            <a:r>
              <a:rPr lang="nl-NL" err="1"/>
              <a:t>Numberd</a:t>
            </a:r>
            <a:r>
              <a:rPr lang="nl-NL"/>
              <a:t> 2</a:t>
            </a:r>
          </a:p>
          <a:p>
            <a:pPr lvl="0"/>
            <a:endParaRPr lang="nl-NL"/>
          </a:p>
          <a:p>
            <a:pPr lvl="7"/>
            <a:r>
              <a:rPr lang="nl-NL" err="1"/>
              <a:t>Eight</a:t>
            </a:r>
            <a:r>
              <a:rPr lang="nl-NL"/>
              <a:t> level: </a:t>
            </a:r>
            <a:r>
              <a:rPr lang="nl-NL" err="1"/>
              <a:t>Heading</a:t>
            </a:r>
            <a:r>
              <a:rPr lang="nl-NL"/>
              <a:t> 1</a:t>
            </a:r>
          </a:p>
          <a:p>
            <a:pPr lvl="8"/>
            <a:r>
              <a:rPr lang="nl-NL"/>
              <a:t>Ninth level: </a:t>
            </a:r>
            <a:r>
              <a:rPr lang="nl-NL" err="1"/>
              <a:t>Heading</a:t>
            </a:r>
            <a:r>
              <a:rPr lang="nl-NL"/>
              <a:t> 2/intro</a:t>
            </a:r>
          </a:p>
        </p:txBody>
      </p:sp>
      <p:grpSp>
        <p:nvGrpSpPr>
          <p:cNvPr id="675" name="Grid-12col-12pt" hidden="1">
            <a:extLst>
              <a:ext uri="{FF2B5EF4-FFF2-40B4-BE49-F238E27FC236}">
                <a16:creationId xmlns:a16="http://schemas.microsoft.com/office/drawing/2014/main" id="{1AC2AFC1-0EB5-41D3-A8E1-4CBF1336A5E4}"/>
              </a:ext>
              <a:ext uri="{C183D7F6-B498-43B3-948B-1728B52AA6E4}">
                <adec:decorative xmlns:adec="http://schemas.microsoft.com/office/drawing/2017/decorative" val="1"/>
              </a:ext>
            </a:extLst>
          </p:cNvPr>
          <p:cNvGrpSpPr/>
          <p:nvPr/>
        </p:nvGrpSpPr>
        <p:grpSpPr>
          <a:xfrm>
            <a:off x="457200" y="0"/>
            <a:ext cx="11277600" cy="6858000"/>
            <a:chOff x="457200" y="0"/>
            <a:chExt cx="11277600" cy="6858000"/>
          </a:xfrm>
        </p:grpSpPr>
        <p:cxnSp>
          <p:nvCxnSpPr>
            <p:cNvPr id="676" name="Straight Connector 675">
              <a:extLst>
                <a:ext uri="{FF2B5EF4-FFF2-40B4-BE49-F238E27FC236}">
                  <a16:creationId xmlns:a16="http://schemas.microsoft.com/office/drawing/2014/main" id="{39B8AD01-BE8A-4B60-9A62-66EFF8DC9D25}"/>
                </a:ext>
              </a:extLst>
            </p:cNvPr>
            <p:cNvCxnSpPr/>
            <p:nvPr/>
          </p:nvCxnSpPr>
          <p:spPr>
            <a:xfrm>
              <a:off x="11734800" y="761999"/>
              <a:ext cx="0" cy="5486400"/>
            </a:xfrm>
            <a:prstGeom prst="line">
              <a:avLst/>
            </a:prstGeom>
            <a:ln w="6350">
              <a:solidFill>
                <a:srgbClr val="D6D6D6">
                  <a:alpha val="7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870B2EF8-6FD8-4B4A-8BB8-A7B60AB90D27}"/>
                </a:ext>
              </a:extLst>
            </p:cNvPr>
            <p:cNvCxnSpPr/>
            <p:nvPr/>
          </p:nvCxnSpPr>
          <p:spPr>
            <a:xfrm>
              <a:off x="457200" y="761999"/>
              <a:ext cx="0" cy="5486400"/>
            </a:xfrm>
            <a:prstGeom prst="line">
              <a:avLst/>
            </a:prstGeom>
            <a:ln w="6350">
              <a:solidFill>
                <a:srgbClr val="D6D6D6">
                  <a:alpha val="70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678" name="Group 677">
              <a:extLst>
                <a:ext uri="{FF2B5EF4-FFF2-40B4-BE49-F238E27FC236}">
                  <a16:creationId xmlns:a16="http://schemas.microsoft.com/office/drawing/2014/main" id="{B0EFFE50-81EE-4981-B75E-DE4D8CEC7197}"/>
                </a:ext>
              </a:extLst>
            </p:cNvPr>
            <p:cNvGrpSpPr/>
            <p:nvPr/>
          </p:nvGrpSpPr>
          <p:grpSpPr>
            <a:xfrm>
              <a:off x="609600" y="761999"/>
              <a:ext cx="10972800" cy="5486401"/>
              <a:chOff x="609600" y="761999"/>
              <a:chExt cx="10972800" cy="5486401"/>
            </a:xfrm>
          </p:grpSpPr>
          <p:grpSp>
            <p:nvGrpSpPr>
              <p:cNvPr id="680" name="Group 679">
                <a:extLst>
                  <a:ext uri="{FF2B5EF4-FFF2-40B4-BE49-F238E27FC236}">
                    <a16:creationId xmlns:a16="http://schemas.microsoft.com/office/drawing/2014/main" id="{EBACF697-6D8A-4C58-B1AF-FB77EA270257}"/>
                  </a:ext>
                </a:extLst>
              </p:cNvPr>
              <p:cNvGrpSpPr/>
              <p:nvPr/>
            </p:nvGrpSpPr>
            <p:grpSpPr>
              <a:xfrm>
                <a:off x="1384300" y="761999"/>
                <a:ext cx="9423400" cy="5486400"/>
                <a:chOff x="1384300" y="0"/>
                <a:chExt cx="9423400" cy="200297"/>
              </a:xfrm>
            </p:grpSpPr>
            <p:cxnSp>
              <p:nvCxnSpPr>
                <p:cNvPr id="721" name="Straight Connector 720">
                  <a:extLst>
                    <a:ext uri="{FF2B5EF4-FFF2-40B4-BE49-F238E27FC236}">
                      <a16:creationId xmlns:a16="http://schemas.microsoft.com/office/drawing/2014/main" id="{037273B0-B145-4AAF-A26E-4304E44ED584}"/>
                    </a:ext>
                  </a:extLst>
                </p:cNvPr>
                <p:cNvCxnSpPr/>
                <p:nvPr/>
              </p:nvCxnSpPr>
              <p:spPr>
                <a:xfrm>
                  <a:off x="1384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B8650027-60AB-4296-BF53-EFC06C38114A}"/>
                    </a:ext>
                  </a:extLst>
                </p:cNvPr>
                <p:cNvCxnSpPr/>
                <p:nvPr/>
              </p:nvCxnSpPr>
              <p:spPr>
                <a:xfrm>
                  <a:off x="1536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E103FDAB-AD15-4CE7-AA1D-CA17AC93FB5C}"/>
                    </a:ext>
                  </a:extLst>
                </p:cNvPr>
                <p:cNvCxnSpPr/>
                <p:nvPr/>
              </p:nvCxnSpPr>
              <p:spPr>
                <a:xfrm>
                  <a:off x="23114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74282E5D-79AA-4468-BB3B-C0E24E84B160}"/>
                    </a:ext>
                  </a:extLst>
                </p:cNvPr>
                <p:cNvCxnSpPr/>
                <p:nvPr/>
              </p:nvCxnSpPr>
              <p:spPr>
                <a:xfrm>
                  <a:off x="24638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E3AC8B91-EA9F-4EE0-A690-111F3531E425}"/>
                    </a:ext>
                  </a:extLst>
                </p:cNvPr>
                <p:cNvCxnSpPr/>
                <p:nvPr/>
              </p:nvCxnSpPr>
              <p:spPr>
                <a:xfrm>
                  <a:off x="32385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6" name="Straight Connector 725">
                  <a:extLst>
                    <a:ext uri="{FF2B5EF4-FFF2-40B4-BE49-F238E27FC236}">
                      <a16:creationId xmlns:a16="http://schemas.microsoft.com/office/drawing/2014/main" id="{1B3F6DFE-BD9F-4819-A173-414E40C7939B}"/>
                    </a:ext>
                  </a:extLst>
                </p:cNvPr>
                <p:cNvCxnSpPr/>
                <p:nvPr/>
              </p:nvCxnSpPr>
              <p:spPr>
                <a:xfrm>
                  <a:off x="33909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5E34BBDD-B547-499F-9B90-E5F0BD309691}"/>
                    </a:ext>
                  </a:extLst>
                </p:cNvPr>
                <p:cNvCxnSpPr/>
                <p:nvPr/>
              </p:nvCxnSpPr>
              <p:spPr>
                <a:xfrm>
                  <a:off x="41656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9B399452-763E-4384-8C72-32055DF5E232}"/>
                    </a:ext>
                  </a:extLst>
                </p:cNvPr>
                <p:cNvCxnSpPr/>
                <p:nvPr/>
              </p:nvCxnSpPr>
              <p:spPr>
                <a:xfrm>
                  <a:off x="43180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id="{329A6A52-8F1C-45AB-A604-FBC2BC692409}"/>
                    </a:ext>
                  </a:extLst>
                </p:cNvPr>
                <p:cNvCxnSpPr/>
                <p:nvPr/>
              </p:nvCxnSpPr>
              <p:spPr>
                <a:xfrm>
                  <a:off x="5092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99C856EB-B811-4F1C-BE48-4736D783C08B}"/>
                    </a:ext>
                  </a:extLst>
                </p:cNvPr>
                <p:cNvCxnSpPr/>
                <p:nvPr/>
              </p:nvCxnSpPr>
              <p:spPr>
                <a:xfrm>
                  <a:off x="52451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0132AEE8-54A5-495B-8C37-D1D5BBF24B57}"/>
                    </a:ext>
                  </a:extLst>
                </p:cNvPr>
                <p:cNvCxnSpPr/>
                <p:nvPr/>
              </p:nvCxnSpPr>
              <p:spPr>
                <a:xfrm>
                  <a:off x="60198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19B1BE48-B17D-4418-9A48-44790F454618}"/>
                    </a:ext>
                  </a:extLst>
                </p:cNvPr>
                <p:cNvCxnSpPr/>
                <p:nvPr/>
              </p:nvCxnSpPr>
              <p:spPr>
                <a:xfrm>
                  <a:off x="61722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3" name="Straight Connector 732">
                  <a:extLst>
                    <a:ext uri="{FF2B5EF4-FFF2-40B4-BE49-F238E27FC236}">
                      <a16:creationId xmlns:a16="http://schemas.microsoft.com/office/drawing/2014/main" id="{B83562E1-C26E-4FA7-8A6F-C4D68AB23EF4}"/>
                    </a:ext>
                  </a:extLst>
                </p:cNvPr>
                <p:cNvCxnSpPr/>
                <p:nvPr/>
              </p:nvCxnSpPr>
              <p:spPr>
                <a:xfrm>
                  <a:off x="69469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E2245B2C-B2F9-4AAA-A9C0-CCD6B34264FE}"/>
                    </a:ext>
                  </a:extLst>
                </p:cNvPr>
                <p:cNvCxnSpPr/>
                <p:nvPr/>
              </p:nvCxnSpPr>
              <p:spPr>
                <a:xfrm>
                  <a:off x="7099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2CDA0C04-5DAC-4322-A31D-4B0A81EA0EBE}"/>
                    </a:ext>
                  </a:extLst>
                </p:cNvPr>
                <p:cNvCxnSpPr/>
                <p:nvPr/>
              </p:nvCxnSpPr>
              <p:spPr>
                <a:xfrm>
                  <a:off x="78740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C285F26B-96DD-44FA-8B88-134FD0FB489E}"/>
                    </a:ext>
                  </a:extLst>
                </p:cNvPr>
                <p:cNvCxnSpPr/>
                <p:nvPr/>
              </p:nvCxnSpPr>
              <p:spPr>
                <a:xfrm>
                  <a:off x="80264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F43A87E4-5956-4F09-9429-9CA7D9B5F0BE}"/>
                    </a:ext>
                  </a:extLst>
                </p:cNvPr>
                <p:cNvCxnSpPr/>
                <p:nvPr/>
              </p:nvCxnSpPr>
              <p:spPr>
                <a:xfrm>
                  <a:off x="88011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EE4ADEF5-11B2-41B1-B8AD-DE41843DF57C}"/>
                    </a:ext>
                  </a:extLst>
                </p:cNvPr>
                <p:cNvCxnSpPr/>
                <p:nvPr/>
              </p:nvCxnSpPr>
              <p:spPr>
                <a:xfrm>
                  <a:off x="89535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884E94DC-D635-426F-AE8C-EE48DDB08649}"/>
                    </a:ext>
                  </a:extLst>
                </p:cNvPr>
                <p:cNvCxnSpPr/>
                <p:nvPr/>
              </p:nvCxnSpPr>
              <p:spPr>
                <a:xfrm>
                  <a:off x="97282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5217EE79-776F-4A53-8D50-D4B29E8C7B36}"/>
                    </a:ext>
                  </a:extLst>
                </p:cNvPr>
                <p:cNvCxnSpPr/>
                <p:nvPr/>
              </p:nvCxnSpPr>
              <p:spPr>
                <a:xfrm>
                  <a:off x="98806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D7750C47-B50D-4CBE-8A0D-DB1E3F516A46}"/>
                    </a:ext>
                  </a:extLst>
                </p:cNvPr>
                <p:cNvCxnSpPr/>
                <p:nvPr/>
              </p:nvCxnSpPr>
              <p:spPr>
                <a:xfrm>
                  <a:off x="10655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8B99B601-8157-420C-B256-B2F940708618}"/>
                    </a:ext>
                  </a:extLst>
                </p:cNvPr>
                <p:cNvCxnSpPr/>
                <p:nvPr/>
              </p:nvCxnSpPr>
              <p:spPr>
                <a:xfrm>
                  <a:off x="10807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grpSp>
          <p:grpSp>
            <p:nvGrpSpPr>
              <p:cNvPr id="681" name="Group 680">
                <a:extLst>
                  <a:ext uri="{FF2B5EF4-FFF2-40B4-BE49-F238E27FC236}">
                    <a16:creationId xmlns:a16="http://schemas.microsoft.com/office/drawing/2014/main" id="{6291BD5A-19F6-4884-8ECB-B3BBDF127845}"/>
                  </a:ext>
                </a:extLst>
              </p:cNvPr>
              <p:cNvGrpSpPr/>
              <p:nvPr/>
            </p:nvGrpSpPr>
            <p:grpSpPr>
              <a:xfrm>
                <a:off x="609600" y="762000"/>
                <a:ext cx="10972800" cy="5486400"/>
                <a:chOff x="0" y="762000"/>
                <a:chExt cx="152400" cy="5486400"/>
              </a:xfrm>
            </p:grpSpPr>
            <p:cxnSp>
              <p:nvCxnSpPr>
                <p:cNvPr id="684" name="Straight Connector 683">
                  <a:extLst>
                    <a:ext uri="{FF2B5EF4-FFF2-40B4-BE49-F238E27FC236}">
                      <a16:creationId xmlns:a16="http://schemas.microsoft.com/office/drawing/2014/main" id="{EEED0732-928F-4759-B897-8098B75C5B60}"/>
                    </a:ext>
                  </a:extLst>
                </p:cNvPr>
                <p:cNvCxnSpPr/>
                <p:nvPr/>
              </p:nvCxnSpPr>
              <p:spPr>
                <a:xfrm>
                  <a:off x="0" y="762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24D0D7A8-22CF-4450-8DC9-B312841F4A6D}"/>
                    </a:ext>
                  </a:extLst>
                </p:cNvPr>
                <p:cNvCxnSpPr/>
                <p:nvPr/>
              </p:nvCxnSpPr>
              <p:spPr>
                <a:xfrm>
                  <a:off x="0" y="914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CF18327A-677F-4EAE-A457-CB92BDD5F8D9}"/>
                    </a:ext>
                  </a:extLst>
                </p:cNvPr>
                <p:cNvCxnSpPr/>
                <p:nvPr/>
              </p:nvCxnSpPr>
              <p:spPr>
                <a:xfrm>
                  <a:off x="0" y="1066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5951591A-BAA1-4559-BD6D-8FC5B718C378}"/>
                    </a:ext>
                  </a:extLst>
                </p:cNvPr>
                <p:cNvCxnSpPr/>
                <p:nvPr/>
              </p:nvCxnSpPr>
              <p:spPr>
                <a:xfrm>
                  <a:off x="0" y="1219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31CEEF38-D642-48C2-8B53-E678595287EA}"/>
                    </a:ext>
                  </a:extLst>
                </p:cNvPr>
                <p:cNvCxnSpPr/>
                <p:nvPr/>
              </p:nvCxnSpPr>
              <p:spPr>
                <a:xfrm>
                  <a:off x="0" y="1371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3687B4F9-B236-4B85-B8EB-F0F4FD82183C}"/>
                    </a:ext>
                  </a:extLst>
                </p:cNvPr>
                <p:cNvCxnSpPr/>
                <p:nvPr/>
              </p:nvCxnSpPr>
              <p:spPr>
                <a:xfrm>
                  <a:off x="0" y="1524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38CBDFA3-A052-4FF3-8B8A-F2BA6D90BA3C}"/>
                    </a:ext>
                  </a:extLst>
                </p:cNvPr>
                <p:cNvCxnSpPr/>
                <p:nvPr/>
              </p:nvCxnSpPr>
              <p:spPr>
                <a:xfrm>
                  <a:off x="0" y="1676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AD255AB8-9C65-4263-AD28-83F5D452D054}"/>
                    </a:ext>
                  </a:extLst>
                </p:cNvPr>
                <p:cNvCxnSpPr/>
                <p:nvPr/>
              </p:nvCxnSpPr>
              <p:spPr>
                <a:xfrm>
                  <a:off x="0" y="1828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0E450198-D413-48F0-92D3-DBC91C2BA7C0}"/>
                    </a:ext>
                  </a:extLst>
                </p:cNvPr>
                <p:cNvCxnSpPr/>
                <p:nvPr/>
              </p:nvCxnSpPr>
              <p:spPr>
                <a:xfrm>
                  <a:off x="0" y="1981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C53E337C-9599-45DB-B21B-5127A51400D7}"/>
                    </a:ext>
                  </a:extLst>
                </p:cNvPr>
                <p:cNvCxnSpPr/>
                <p:nvPr/>
              </p:nvCxnSpPr>
              <p:spPr>
                <a:xfrm>
                  <a:off x="0" y="2133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159673F9-9C64-4A7A-B595-1A1F9223E661}"/>
                    </a:ext>
                  </a:extLst>
                </p:cNvPr>
                <p:cNvCxnSpPr/>
                <p:nvPr/>
              </p:nvCxnSpPr>
              <p:spPr>
                <a:xfrm>
                  <a:off x="0" y="2286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E5E65431-89D2-4243-A27A-634629D182D9}"/>
                    </a:ext>
                  </a:extLst>
                </p:cNvPr>
                <p:cNvCxnSpPr/>
                <p:nvPr/>
              </p:nvCxnSpPr>
              <p:spPr>
                <a:xfrm>
                  <a:off x="0" y="2438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45AC9C0E-7451-4120-B54C-220B59ACC3F7}"/>
                    </a:ext>
                  </a:extLst>
                </p:cNvPr>
                <p:cNvCxnSpPr/>
                <p:nvPr/>
              </p:nvCxnSpPr>
              <p:spPr>
                <a:xfrm>
                  <a:off x="0" y="2590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537A2162-AD41-4A7A-9BBE-17933F4E0007}"/>
                    </a:ext>
                  </a:extLst>
                </p:cNvPr>
                <p:cNvCxnSpPr/>
                <p:nvPr/>
              </p:nvCxnSpPr>
              <p:spPr>
                <a:xfrm>
                  <a:off x="0" y="2743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EFBBCB61-02E4-4710-9E11-F40103669E8C}"/>
                    </a:ext>
                  </a:extLst>
                </p:cNvPr>
                <p:cNvCxnSpPr/>
                <p:nvPr/>
              </p:nvCxnSpPr>
              <p:spPr>
                <a:xfrm>
                  <a:off x="0" y="2895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972AD8F6-3CD8-4DA7-9A84-47CA7C7A2BB4}"/>
                    </a:ext>
                  </a:extLst>
                </p:cNvPr>
                <p:cNvCxnSpPr/>
                <p:nvPr/>
              </p:nvCxnSpPr>
              <p:spPr>
                <a:xfrm>
                  <a:off x="0" y="3048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9D01E8F5-5C69-47F5-BC27-4BB0FB15A094}"/>
                    </a:ext>
                  </a:extLst>
                </p:cNvPr>
                <p:cNvCxnSpPr/>
                <p:nvPr/>
              </p:nvCxnSpPr>
              <p:spPr>
                <a:xfrm>
                  <a:off x="0" y="3200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86E254F8-F6DA-4CD9-B1C5-42AA0E4A3859}"/>
                    </a:ext>
                  </a:extLst>
                </p:cNvPr>
                <p:cNvCxnSpPr/>
                <p:nvPr/>
              </p:nvCxnSpPr>
              <p:spPr>
                <a:xfrm>
                  <a:off x="0" y="3352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052C148E-1A4C-4C52-842D-926A126406BA}"/>
                    </a:ext>
                  </a:extLst>
                </p:cNvPr>
                <p:cNvCxnSpPr/>
                <p:nvPr/>
              </p:nvCxnSpPr>
              <p:spPr>
                <a:xfrm>
                  <a:off x="0" y="3505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5609C38F-5245-4698-A9BA-62048BB041E6}"/>
                    </a:ext>
                  </a:extLst>
                </p:cNvPr>
                <p:cNvCxnSpPr/>
                <p:nvPr/>
              </p:nvCxnSpPr>
              <p:spPr>
                <a:xfrm>
                  <a:off x="0" y="3657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id="{69F4991F-510D-461F-9D3D-F988048C21A8}"/>
                    </a:ext>
                  </a:extLst>
                </p:cNvPr>
                <p:cNvCxnSpPr/>
                <p:nvPr/>
              </p:nvCxnSpPr>
              <p:spPr>
                <a:xfrm>
                  <a:off x="0" y="3810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B555AD25-5262-4EBA-951B-373C48A6C8B2}"/>
                    </a:ext>
                  </a:extLst>
                </p:cNvPr>
                <p:cNvCxnSpPr/>
                <p:nvPr/>
              </p:nvCxnSpPr>
              <p:spPr>
                <a:xfrm>
                  <a:off x="0" y="3962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6" name="Straight Connector 705">
                  <a:extLst>
                    <a:ext uri="{FF2B5EF4-FFF2-40B4-BE49-F238E27FC236}">
                      <a16:creationId xmlns:a16="http://schemas.microsoft.com/office/drawing/2014/main" id="{F96DF817-5687-4871-AB78-AA42FE042EBE}"/>
                    </a:ext>
                  </a:extLst>
                </p:cNvPr>
                <p:cNvCxnSpPr/>
                <p:nvPr/>
              </p:nvCxnSpPr>
              <p:spPr>
                <a:xfrm>
                  <a:off x="0" y="4114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7" name="Straight Connector 706">
                  <a:extLst>
                    <a:ext uri="{FF2B5EF4-FFF2-40B4-BE49-F238E27FC236}">
                      <a16:creationId xmlns:a16="http://schemas.microsoft.com/office/drawing/2014/main" id="{4326D9E6-D458-4353-8D6F-B837F6CA932C}"/>
                    </a:ext>
                  </a:extLst>
                </p:cNvPr>
                <p:cNvCxnSpPr/>
                <p:nvPr/>
              </p:nvCxnSpPr>
              <p:spPr>
                <a:xfrm>
                  <a:off x="0" y="4267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id="{069F290D-595A-4E3D-AA1A-53F54B36B12B}"/>
                    </a:ext>
                  </a:extLst>
                </p:cNvPr>
                <p:cNvCxnSpPr/>
                <p:nvPr/>
              </p:nvCxnSpPr>
              <p:spPr>
                <a:xfrm>
                  <a:off x="0" y="4419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0CA35615-3C81-4D69-BF06-93094A55E32E}"/>
                    </a:ext>
                  </a:extLst>
                </p:cNvPr>
                <p:cNvCxnSpPr/>
                <p:nvPr/>
              </p:nvCxnSpPr>
              <p:spPr>
                <a:xfrm>
                  <a:off x="0" y="4572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F25DBE76-8405-4EFB-ACE5-00F0585246D0}"/>
                    </a:ext>
                  </a:extLst>
                </p:cNvPr>
                <p:cNvCxnSpPr/>
                <p:nvPr/>
              </p:nvCxnSpPr>
              <p:spPr>
                <a:xfrm>
                  <a:off x="0" y="4724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48FF9B65-3CB8-4E16-9B7A-99FF623CA928}"/>
                    </a:ext>
                  </a:extLst>
                </p:cNvPr>
                <p:cNvCxnSpPr/>
                <p:nvPr/>
              </p:nvCxnSpPr>
              <p:spPr>
                <a:xfrm>
                  <a:off x="0" y="4876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5C69FB77-DA5B-40FA-89BC-D996AD4AC139}"/>
                    </a:ext>
                  </a:extLst>
                </p:cNvPr>
                <p:cNvCxnSpPr/>
                <p:nvPr/>
              </p:nvCxnSpPr>
              <p:spPr>
                <a:xfrm>
                  <a:off x="0" y="5029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2E7FB4CE-0531-4D51-85CD-40B3A45E1F76}"/>
                    </a:ext>
                  </a:extLst>
                </p:cNvPr>
                <p:cNvCxnSpPr/>
                <p:nvPr/>
              </p:nvCxnSpPr>
              <p:spPr>
                <a:xfrm>
                  <a:off x="0" y="5181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a:extLst>
                    <a:ext uri="{FF2B5EF4-FFF2-40B4-BE49-F238E27FC236}">
                      <a16:creationId xmlns:a16="http://schemas.microsoft.com/office/drawing/2014/main" id="{3EC4BFF5-95A5-4BFD-B6C5-1550613D7F64}"/>
                    </a:ext>
                  </a:extLst>
                </p:cNvPr>
                <p:cNvCxnSpPr/>
                <p:nvPr/>
              </p:nvCxnSpPr>
              <p:spPr>
                <a:xfrm>
                  <a:off x="0" y="5334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7B048FE1-1BFD-4AEC-AE3E-695E53C62EBE}"/>
                    </a:ext>
                  </a:extLst>
                </p:cNvPr>
                <p:cNvCxnSpPr/>
                <p:nvPr/>
              </p:nvCxnSpPr>
              <p:spPr>
                <a:xfrm>
                  <a:off x="0" y="5486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6" name="Straight Connector 715">
                  <a:extLst>
                    <a:ext uri="{FF2B5EF4-FFF2-40B4-BE49-F238E27FC236}">
                      <a16:creationId xmlns:a16="http://schemas.microsoft.com/office/drawing/2014/main" id="{8C83F003-8A30-47E9-A213-4747D82B8607}"/>
                    </a:ext>
                  </a:extLst>
                </p:cNvPr>
                <p:cNvCxnSpPr/>
                <p:nvPr/>
              </p:nvCxnSpPr>
              <p:spPr>
                <a:xfrm>
                  <a:off x="0" y="5791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a:extLst>
                    <a:ext uri="{FF2B5EF4-FFF2-40B4-BE49-F238E27FC236}">
                      <a16:creationId xmlns:a16="http://schemas.microsoft.com/office/drawing/2014/main" id="{2B808D7F-9CBC-4C3E-9DDE-CC491E6D22DC}"/>
                    </a:ext>
                  </a:extLst>
                </p:cNvPr>
                <p:cNvCxnSpPr/>
                <p:nvPr/>
              </p:nvCxnSpPr>
              <p:spPr>
                <a:xfrm>
                  <a:off x="0" y="5943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a:extLst>
                    <a:ext uri="{FF2B5EF4-FFF2-40B4-BE49-F238E27FC236}">
                      <a16:creationId xmlns:a16="http://schemas.microsoft.com/office/drawing/2014/main" id="{8D36E954-E80C-43B9-A8B6-904FEFA3B0E9}"/>
                    </a:ext>
                  </a:extLst>
                </p:cNvPr>
                <p:cNvCxnSpPr/>
                <p:nvPr/>
              </p:nvCxnSpPr>
              <p:spPr>
                <a:xfrm>
                  <a:off x="0" y="6096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42278916-D00A-4501-9E18-02C072635517}"/>
                    </a:ext>
                  </a:extLst>
                </p:cNvPr>
                <p:cNvCxnSpPr/>
                <p:nvPr/>
              </p:nvCxnSpPr>
              <p:spPr>
                <a:xfrm>
                  <a:off x="0" y="6248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a:extLst>
                    <a:ext uri="{FF2B5EF4-FFF2-40B4-BE49-F238E27FC236}">
                      <a16:creationId xmlns:a16="http://schemas.microsoft.com/office/drawing/2014/main" id="{BB083813-D44F-4836-A34E-58AC210D6DDB}"/>
                    </a:ext>
                  </a:extLst>
                </p:cNvPr>
                <p:cNvCxnSpPr/>
                <p:nvPr/>
              </p:nvCxnSpPr>
              <p:spPr>
                <a:xfrm>
                  <a:off x="0" y="5638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grpSp>
          <p:cxnSp>
            <p:nvCxnSpPr>
              <p:cNvPr id="682" name="Straight Connector 681">
                <a:extLst>
                  <a:ext uri="{FF2B5EF4-FFF2-40B4-BE49-F238E27FC236}">
                    <a16:creationId xmlns:a16="http://schemas.microsoft.com/office/drawing/2014/main" id="{F81690D2-4482-4982-8347-8B89D9C963C1}"/>
                  </a:ext>
                </a:extLst>
              </p:cNvPr>
              <p:cNvCxnSpPr/>
              <p:nvPr/>
            </p:nvCxnSpPr>
            <p:spPr>
              <a:xfrm>
                <a:off x="11582400" y="761999"/>
                <a:ext cx="0" cy="548640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0A66CB73-DB41-4AEA-B5D2-960FD813FD97}"/>
                  </a:ext>
                </a:extLst>
              </p:cNvPr>
              <p:cNvCxnSpPr/>
              <p:nvPr/>
            </p:nvCxnSpPr>
            <p:spPr>
              <a:xfrm>
                <a:off x="609600" y="761999"/>
                <a:ext cx="0" cy="5486400"/>
              </a:xfrm>
              <a:prstGeom prst="line">
                <a:avLst/>
              </a:prstGeom>
              <a:ln w="6350">
                <a:solidFill>
                  <a:srgbClr val="D6D6D6">
                    <a:alpha val="70000"/>
                  </a:srgbClr>
                </a:solidFill>
                <a:prstDash val="solid"/>
              </a:ln>
            </p:spPr>
            <p:style>
              <a:lnRef idx="1">
                <a:schemeClr val="accent1"/>
              </a:lnRef>
              <a:fillRef idx="0">
                <a:schemeClr val="accent1"/>
              </a:fillRef>
              <a:effectRef idx="0">
                <a:schemeClr val="accent1"/>
              </a:effectRef>
              <a:fontRef idx="minor">
                <a:schemeClr val="tx1"/>
              </a:fontRef>
            </p:style>
          </p:cxnSp>
        </p:grpSp>
        <p:cxnSp>
          <p:nvCxnSpPr>
            <p:cNvPr id="679" name="Straight Connector 678">
              <a:extLst>
                <a:ext uri="{FF2B5EF4-FFF2-40B4-BE49-F238E27FC236}">
                  <a16:creationId xmlns:a16="http://schemas.microsoft.com/office/drawing/2014/main" id="{9136B5CA-531E-4CDF-9B44-900322404DC4}"/>
                </a:ext>
              </a:extLst>
            </p:cNvPr>
            <p:cNvCxnSpPr/>
            <p:nvPr/>
          </p:nvCxnSpPr>
          <p:spPr>
            <a:xfrm>
              <a:off x="6096000" y="0"/>
              <a:ext cx="0" cy="6858000"/>
            </a:xfrm>
            <a:prstGeom prst="line">
              <a:avLst/>
            </a:prstGeom>
            <a:ln w="6350">
              <a:solidFill>
                <a:srgbClr val="CE5368">
                  <a:alpha val="70000"/>
                </a:srgb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9" name="Grid-marks">
            <a:extLst>
              <a:ext uri="{FF2B5EF4-FFF2-40B4-BE49-F238E27FC236}">
                <a16:creationId xmlns:a16="http://schemas.microsoft.com/office/drawing/2014/main" id="{051CC223-5DE2-40F6-9147-96AB30FFAD5D}"/>
              </a:ext>
              <a:ext uri="{C183D7F6-B498-43B3-948B-1728B52AA6E4}">
                <adec:decorative xmlns:adec="http://schemas.microsoft.com/office/drawing/2017/decorative" val="1"/>
              </a:ext>
            </a:extLst>
          </p:cNvPr>
          <p:cNvGrpSpPr/>
          <p:nvPr userDrawn="1"/>
        </p:nvGrpSpPr>
        <p:grpSpPr>
          <a:xfrm>
            <a:off x="-258730" y="-306627"/>
            <a:ext cx="12709460" cy="7471254"/>
            <a:chOff x="-258730" y="-306627"/>
            <a:chExt cx="12709460" cy="7471254"/>
          </a:xfrm>
        </p:grpSpPr>
        <p:grpSp>
          <p:nvGrpSpPr>
            <p:cNvPr id="547" name="Group 546">
              <a:extLst>
                <a:ext uri="{FF2B5EF4-FFF2-40B4-BE49-F238E27FC236}">
                  <a16:creationId xmlns:a16="http://schemas.microsoft.com/office/drawing/2014/main" id="{4DF155F4-2AB4-4E25-BBAD-D099FC837D8D}"/>
                </a:ext>
              </a:extLst>
            </p:cNvPr>
            <p:cNvGrpSpPr/>
            <p:nvPr/>
          </p:nvGrpSpPr>
          <p:grpSpPr>
            <a:xfrm>
              <a:off x="12298330" y="762000"/>
              <a:ext cx="152400" cy="5486400"/>
              <a:chOff x="12039600" y="762000"/>
              <a:chExt cx="152400" cy="5486400"/>
            </a:xfrm>
          </p:grpSpPr>
          <p:cxnSp>
            <p:nvCxnSpPr>
              <p:cNvPr id="548" name="Straight Connector 547">
                <a:extLst>
                  <a:ext uri="{FF2B5EF4-FFF2-40B4-BE49-F238E27FC236}">
                    <a16:creationId xmlns:a16="http://schemas.microsoft.com/office/drawing/2014/main" id="{5A863168-F9A2-4C53-9C9B-642D8EFEF0BC}"/>
                  </a:ext>
                </a:extLst>
              </p:cNvPr>
              <p:cNvCxnSpPr/>
              <p:nvPr/>
            </p:nvCxnSpPr>
            <p:spPr>
              <a:xfrm>
                <a:off x="12039600" y="76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6724D8CB-D326-4275-B217-A0A84E097EDC}"/>
                  </a:ext>
                </a:extLst>
              </p:cNvPr>
              <p:cNvCxnSpPr/>
              <p:nvPr/>
            </p:nvCxnSpPr>
            <p:spPr>
              <a:xfrm>
                <a:off x="12039600" y="91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0B4B4ABB-BE2A-4BD2-AF8E-85DE8EA47602}"/>
                  </a:ext>
                </a:extLst>
              </p:cNvPr>
              <p:cNvCxnSpPr/>
              <p:nvPr/>
            </p:nvCxnSpPr>
            <p:spPr>
              <a:xfrm>
                <a:off x="12039600" y="106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598482A3-A490-4B82-B0BD-3902CE8CD544}"/>
                  </a:ext>
                </a:extLst>
              </p:cNvPr>
              <p:cNvCxnSpPr/>
              <p:nvPr/>
            </p:nvCxnSpPr>
            <p:spPr>
              <a:xfrm>
                <a:off x="12039600" y="121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E0BE4B2E-B612-40E6-9151-DC27865CA239}"/>
                  </a:ext>
                </a:extLst>
              </p:cNvPr>
              <p:cNvCxnSpPr/>
              <p:nvPr/>
            </p:nvCxnSpPr>
            <p:spPr>
              <a:xfrm>
                <a:off x="12039600" y="137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FD8BDCE2-A54F-4090-99A1-B619B2BD6354}"/>
                  </a:ext>
                </a:extLst>
              </p:cNvPr>
              <p:cNvCxnSpPr/>
              <p:nvPr/>
            </p:nvCxnSpPr>
            <p:spPr>
              <a:xfrm>
                <a:off x="12039600" y="152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DF6C63B4-AEF2-4267-9252-2551685472AE}"/>
                  </a:ext>
                </a:extLst>
              </p:cNvPr>
              <p:cNvCxnSpPr/>
              <p:nvPr/>
            </p:nvCxnSpPr>
            <p:spPr>
              <a:xfrm>
                <a:off x="12039600" y="167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F13EB9B3-CA01-487C-8299-DB1140254525}"/>
                  </a:ext>
                </a:extLst>
              </p:cNvPr>
              <p:cNvCxnSpPr/>
              <p:nvPr/>
            </p:nvCxnSpPr>
            <p:spPr>
              <a:xfrm>
                <a:off x="12039600" y="182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17C490AA-25BD-4FBA-A341-EA73FA84FC77}"/>
                  </a:ext>
                </a:extLst>
              </p:cNvPr>
              <p:cNvCxnSpPr/>
              <p:nvPr/>
            </p:nvCxnSpPr>
            <p:spPr>
              <a:xfrm>
                <a:off x="12039600" y="198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27BF892C-FAE8-4C31-844A-280ECEC7A73E}"/>
                  </a:ext>
                </a:extLst>
              </p:cNvPr>
              <p:cNvCxnSpPr/>
              <p:nvPr/>
            </p:nvCxnSpPr>
            <p:spPr>
              <a:xfrm>
                <a:off x="12039600" y="213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DA303E24-16F1-4BD2-A74E-3EBA71B8F5A7}"/>
                  </a:ext>
                </a:extLst>
              </p:cNvPr>
              <p:cNvCxnSpPr/>
              <p:nvPr/>
            </p:nvCxnSpPr>
            <p:spPr>
              <a:xfrm>
                <a:off x="12039600" y="228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F62E26CE-EAC6-4DAF-B886-5D68D9FEA862}"/>
                  </a:ext>
                </a:extLst>
              </p:cNvPr>
              <p:cNvCxnSpPr/>
              <p:nvPr/>
            </p:nvCxnSpPr>
            <p:spPr>
              <a:xfrm>
                <a:off x="12039600" y="243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70D205F5-753D-4907-8C0B-31D6854AFD47}"/>
                  </a:ext>
                </a:extLst>
              </p:cNvPr>
              <p:cNvCxnSpPr/>
              <p:nvPr/>
            </p:nvCxnSpPr>
            <p:spPr>
              <a:xfrm>
                <a:off x="12039600" y="2590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FFE10D68-2DB1-413A-B773-77FBA3FC4E60}"/>
                  </a:ext>
                </a:extLst>
              </p:cNvPr>
              <p:cNvCxnSpPr/>
              <p:nvPr/>
            </p:nvCxnSpPr>
            <p:spPr>
              <a:xfrm>
                <a:off x="12039600" y="2743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91A8073-C8C6-40AE-9554-0292A28ADAA8}"/>
                  </a:ext>
                </a:extLst>
              </p:cNvPr>
              <p:cNvCxnSpPr/>
              <p:nvPr/>
            </p:nvCxnSpPr>
            <p:spPr>
              <a:xfrm>
                <a:off x="12039600" y="2895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53863CA9-E1E5-49DB-BB8C-748EFA312FD9}"/>
                  </a:ext>
                </a:extLst>
              </p:cNvPr>
              <p:cNvCxnSpPr/>
              <p:nvPr/>
            </p:nvCxnSpPr>
            <p:spPr>
              <a:xfrm>
                <a:off x="12039600" y="3048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59097358-F027-4E4D-BBB6-6CA15C060CF8}"/>
                  </a:ext>
                </a:extLst>
              </p:cNvPr>
              <p:cNvCxnSpPr/>
              <p:nvPr/>
            </p:nvCxnSpPr>
            <p:spPr>
              <a:xfrm>
                <a:off x="12039600" y="3200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79516DE0-B03E-4117-8958-EAAD51FA060C}"/>
                  </a:ext>
                </a:extLst>
              </p:cNvPr>
              <p:cNvCxnSpPr/>
              <p:nvPr/>
            </p:nvCxnSpPr>
            <p:spPr>
              <a:xfrm>
                <a:off x="12039600" y="3352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A4293635-26EA-4077-8402-243EF878E1C4}"/>
                  </a:ext>
                </a:extLst>
              </p:cNvPr>
              <p:cNvCxnSpPr/>
              <p:nvPr/>
            </p:nvCxnSpPr>
            <p:spPr>
              <a:xfrm>
                <a:off x="12039600" y="3505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ECCCF86A-38FA-4F08-AC82-3B4173DA9DD3}"/>
                  </a:ext>
                </a:extLst>
              </p:cNvPr>
              <p:cNvCxnSpPr/>
              <p:nvPr/>
            </p:nvCxnSpPr>
            <p:spPr>
              <a:xfrm>
                <a:off x="12039600" y="3657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700787E0-D2A7-4758-B7E7-6C4FA275A6C7}"/>
                  </a:ext>
                </a:extLst>
              </p:cNvPr>
              <p:cNvCxnSpPr/>
              <p:nvPr/>
            </p:nvCxnSpPr>
            <p:spPr>
              <a:xfrm>
                <a:off x="12039600" y="3810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912ACFFD-53BF-46CF-8670-C14600845B05}"/>
                  </a:ext>
                </a:extLst>
              </p:cNvPr>
              <p:cNvCxnSpPr/>
              <p:nvPr/>
            </p:nvCxnSpPr>
            <p:spPr>
              <a:xfrm>
                <a:off x="12039600" y="3962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72F4A7E6-E037-4517-A33E-C15EF1A2C2BA}"/>
                  </a:ext>
                </a:extLst>
              </p:cNvPr>
              <p:cNvCxnSpPr/>
              <p:nvPr/>
            </p:nvCxnSpPr>
            <p:spPr>
              <a:xfrm>
                <a:off x="12039600" y="4114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2073187C-6E53-45BC-8E3F-E34E9A10C15A}"/>
                  </a:ext>
                </a:extLst>
              </p:cNvPr>
              <p:cNvCxnSpPr/>
              <p:nvPr/>
            </p:nvCxnSpPr>
            <p:spPr>
              <a:xfrm>
                <a:off x="12039600" y="4267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058AB406-573E-48AC-8388-9A5281790314}"/>
                  </a:ext>
                </a:extLst>
              </p:cNvPr>
              <p:cNvCxnSpPr/>
              <p:nvPr/>
            </p:nvCxnSpPr>
            <p:spPr>
              <a:xfrm>
                <a:off x="12039600" y="4419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6CA454A9-9B33-4CD3-B563-44B7BA925C7E}"/>
                  </a:ext>
                </a:extLst>
              </p:cNvPr>
              <p:cNvCxnSpPr/>
              <p:nvPr/>
            </p:nvCxnSpPr>
            <p:spPr>
              <a:xfrm>
                <a:off x="12039600" y="457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8943AEED-D0CC-4FA8-9040-80B2C50A5E89}"/>
                  </a:ext>
                </a:extLst>
              </p:cNvPr>
              <p:cNvCxnSpPr/>
              <p:nvPr/>
            </p:nvCxnSpPr>
            <p:spPr>
              <a:xfrm>
                <a:off x="12039600" y="472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07268C1E-C72D-42B2-BE24-B5DAF2533650}"/>
                  </a:ext>
                </a:extLst>
              </p:cNvPr>
              <p:cNvCxnSpPr/>
              <p:nvPr/>
            </p:nvCxnSpPr>
            <p:spPr>
              <a:xfrm>
                <a:off x="12039600" y="487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742EAF50-3CB2-451F-B76E-66AE47B0D7E1}"/>
                  </a:ext>
                </a:extLst>
              </p:cNvPr>
              <p:cNvCxnSpPr/>
              <p:nvPr/>
            </p:nvCxnSpPr>
            <p:spPr>
              <a:xfrm>
                <a:off x="12039600" y="502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A4FCE67E-60D0-47DA-8982-D887C670DE7B}"/>
                  </a:ext>
                </a:extLst>
              </p:cNvPr>
              <p:cNvCxnSpPr/>
              <p:nvPr/>
            </p:nvCxnSpPr>
            <p:spPr>
              <a:xfrm>
                <a:off x="12039600" y="518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D968192E-2028-4FB4-AFC6-8FDA00196B36}"/>
                  </a:ext>
                </a:extLst>
              </p:cNvPr>
              <p:cNvCxnSpPr/>
              <p:nvPr/>
            </p:nvCxnSpPr>
            <p:spPr>
              <a:xfrm>
                <a:off x="12039600" y="533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375DDF51-98EB-444F-B751-046A4A4ED8C0}"/>
                  </a:ext>
                </a:extLst>
              </p:cNvPr>
              <p:cNvCxnSpPr/>
              <p:nvPr/>
            </p:nvCxnSpPr>
            <p:spPr>
              <a:xfrm>
                <a:off x="12039600" y="548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B840ABD5-C5A2-4FD6-954E-E3B7B99E358F}"/>
                  </a:ext>
                </a:extLst>
              </p:cNvPr>
              <p:cNvCxnSpPr/>
              <p:nvPr/>
            </p:nvCxnSpPr>
            <p:spPr>
              <a:xfrm>
                <a:off x="12039600" y="579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EF477E30-5100-46A2-968E-0B87816695D7}"/>
                  </a:ext>
                </a:extLst>
              </p:cNvPr>
              <p:cNvCxnSpPr/>
              <p:nvPr/>
            </p:nvCxnSpPr>
            <p:spPr>
              <a:xfrm>
                <a:off x="12039600" y="594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D2D1A18D-E4C7-4189-A068-1DEDAF83EFF5}"/>
                  </a:ext>
                </a:extLst>
              </p:cNvPr>
              <p:cNvCxnSpPr/>
              <p:nvPr/>
            </p:nvCxnSpPr>
            <p:spPr>
              <a:xfrm>
                <a:off x="12039600" y="609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326424C1-BEBB-43E9-8A4D-5619A5E6E5DE}"/>
                  </a:ext>
                </a:extLst>
              </p:cNvPr>
              <p:cNvCxnSpPr/>
              <p:nvPr/>
            </p:nvCxnSpPr>
            <p:spPr>
              <a:xfrm>
                <a:off x="12039600" y="624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C6B3650B-6A7E-4B51-8625-C1D6C155A860}"/>
                  </a:ext>
                </a:extLst>
              </p:cNvPr>
              <p:cNvCxnSpPr/>
              <p:nvPr/>
            </p:nvCxnSpPr>
            <p:spPr>
              <a:xfrm>
                <a:off x="12039600" y="563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585" name="Group 584">
              <a:extLst>
                <a:ext uri="{FF2B5EF4-FFF2-40B4-BE49-F238E27FC236}">
                  <a16:creationId xmlns:a16="http://schemas.microsoft.com/office/drawing/2014/main" id="{0542BC92-3612-4AFD-8E4C-654EEFE3E429}"/>
                </a:ext>
              </a:extLst>
            </p:cNvPr>
            <p:cNvGrpSpPr/>
            <p:nvPr/>
          </p:nvGrpSpPr>
          <p:grpSpPr>
            <a:xfrm>
              <a:off x="609600" y="6964330"/>
              <a:ext cx="10972800" cy="200297"/>
              <a:chOff x="609600" y="0"/>
              <a:chExt cx="10972800" cy="200297"/>
            </a:xfrm>
          </p:grpSpPr>
          <p:cxnSp>
            <p:nvCxnSpPr>
              <p:cNvPr id="586" name="Straight Connector 585">
                <a:extLst>
                  <a:ext uri="{FF2B5EF4-FFF2-40B4-BE49-F238E27FC236}">
                    <a16:creationId xmlns:a16="http://schemas.microsoft.com/office/drawing/2014/main" id="{75703186-6E7F-48F2-BEFC-2A3AED7432F1}"/>
                  </a:ext>
                </a:extLst>
              </p:cNvPr>
              <p:cNvCxnSpPr/>
              <p:nvPr/>
            </p:nvCxnSpPr>
            <p:spPr>
              <a:xfrm>
                <a:off x="609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4C22345D-F687-408C-8C8D-B80E65D11F7C}"/>
                  </a:ext>
                </a:extLst>
              </p:cNvPr>
              <p:cNvCxnSpPr/>
              <p:nvPr/>
            </p:nvCxnSpPr>
            <p:spPr>
              <a:xfrm>
                <a:off x="11582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588" name="Group 587">
                <a:extLst>
                  <a:ext uri="{FF2B5EF4-FFF2-40B4-BE49-F238E27FC236}">
                    <a16:creationId xmlns:a16="http://schemas.microsoft.com/office/drawing/2014/main" id="{ACEEE9C8-7F15-49FF-ACE3-077B2FD4376A}"/>
                  </a:ext>
                </a:extLst>
              </p:cNvPr>
              <p:cNvGrpSpPr/>
              <p:nvPr/>
            </p:nvGrpSpPr>
            <p:grpSpPr>
              <a:xfrm>
                <a:off x="1384300" y="0"/>
                <a:ext cx="9423400" cy="200297"/>
                <a:chOff x="1384300" y="0"/>
                <a:chExt cx="9423400" cy="200297"/>
              </a:xfrm>
            </p:grpSpPr>
            <p:cxnSp>
              <p:nvCxnSpPr>
                <p:cNvPr id="589" name="Straight Connector 588">
                  <a:extLst>
                    <a:ext uri="{FF2B5EF4-FFF2-40B4-BE49-F238E27FC236}">
                      <a16:creationId xmlns:a16="http://schemas.microsoft.com/office/drawing/2014/main" id="{D0EA87EC-4394-4AF9-B4AB-C983B36C2144}"/>
                    </a:ext>
                  </a:extLst>
                </p:cNvPr>
                <p:cNvCxnSpPr/>
                <p:nvPr/>
              </p:nvCxnSpPr>
              <p:spPr>
                <a:xfrm>
                  <a:off x="1384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3B264A99-598A-4663-8CA4-641E2D5C4F4C}"/>
                    </a:ext>
                  </a:extLst>
                </p:cNvPr>
                <p:cNvCxnSpPr/>
                <p:nvPr/>
              </p:nvCxnSpPr>
              <p:spPr>
                <a:xfrm>
                  <a:off x="1536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F4308FDE-F664-4A94-866C-185D956D3E0F}"/>
                    </a:ext>
                  </a:extLst>
                </p:cNvPr>
                <p:cNvCxnSpPr/>
                <p:nvPr/>
              </p:nvCxnSpPr>
              <p:spPr>
                <a:xfrm>
                  <a:off x="2311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DDA8A8BA-8A10-4638-92C2-EDF54002E245}"/>
                    </a:ext>
                  </a:extLst>
                </p:cNvPr>
                <p:cNvCxnSpPr/>
                <p:nvPr/>
              </p:nvCxnSpPr>
              <p:spPr>
                <a:xfrm>
                  <a:off x="2463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A9B713E1-DAB5-421F-B1B5-63DF478A864B}"/>
                    </a:ext>
                  </a:extLst>
                </p:cNvPr>
                <p:cNvCxnSpPr/>
                <p:nvPr/>
              </p:nvCxnSpPr>
              <p:spPr>
                <a:xfrm>
                  <a:off x="3238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7F433D14-4907-4895-AA63-16397C4C2BF1}"/>
                    </a:ext>
                  </a:extLst>
                </p:cNvPr>
                <p:cNvCxnSpPr/>
                <p:nvPr/>
              </p:nvCxnSpPr>
              <p:spPr>
                <a:xfrm>
                  <a:off x="3390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5E7BF2B3-4F96-4840-AE91-76A8FAE2254B}"/>
                    </a:ext>
                  </a:extLst>
                </p:cNvPr>
                <p:cNvCxnSpPr/>
                <p:nvPr/>
              </p:nvCxnSpPr>
              <p:spPr>
                <a:xfrm>
                  <a:off x="4165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32AE8FC1-8928-4DF5-9F1D-211382816204}"/>
                    </a:ext>
                  </a:extLst>
                </p:cNvPr>
                <p:cNvCxnSpPr/>
                <p:nvPr/>
              </p:nvCxnSpPr>
              <p:spPr>
                <a:xfrm>
                  <a:off x="4318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48F4408C-40FF-48CE-8A25-B23719E6B2AB}"/>
                    </a:ext>
                  </a:extLst>
                </p:cNvPr>
                <p:cNvCxnSpPr/>
                <p:nvPr/>
              </p:nvCxnSpPr>
              <p:spPr>
                <a:xfrm>
                  <a:off x="5092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AFF17FF5-6489-45B5-90DE-574C8DE18905}"/>
                    </a:ext>
                  </a:extLst>
                </p:cNvPr>
                <p:cNvCxnSpPr/>
                <p:nvPr/>
              </p:nvCxnSpPr>
              <p:spPr>
                <a:xfrm>
                  <a:off x="5245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08DB0E84-FA1A-4306-A677-31DBF2FB39CB}"/>
                    </a:ext>
                  </a:extLst>
                </p:cNvPr>
                <p:cNvCxnSpPr/>
                <p:nvPr/>
              </p:nvCxnSpPr>
              <p:spPr>
                <a:xfrm>
                  <a:off x="6019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4A8AF2C5-9684-48B6-BD6C-F0D802A3888E}"/>
                    </a:ext>
                  </a:extLst>
                </p:cNvPr>
                <p:cNvCxnSpPr/>
                <p:nvPr/>
              </p:nvCxnSpPr>
              <p:spPr>
                <a:xfrm>
                  <a:off x="6172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60ECB277-B3F1-4928-BAF0-FA00A22F879A}"/>
                    </a:ext>
                  </a:extLst>
                </p:cNvPr>
                <p:cNvCxnSpPr/>
                <p:nvPr/>
              </p:nvCxnSpPr>
              <p:spPr>
                <a:xfrm>
                  <a:off x="6946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9B97A5A9-71EA-4963-8338-32ECD9C1BA3B}"/>
                    </a:ext>
                  </a:extLst>
                </p:cNvPr>
                <p:cNvCxnSpPr/>
                <p:nvPr/>
              </p:nvCxnSpPr>
              <p:spPr>
                <a:xfrm>
                  <a:off x="7099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CDB08317-CDE1-41A2-8352-7E3019983054}"/>
                    </a:ext>
                  </a:extLst>
                </p:cNvPr>
                <p:cNvCxnSpPr/>
                <p:nvPr/>
              </p:nvCxnSpPr>
              <p:spPr>
                <a:xfrm>
                  <a:off x="7874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A2A20F17-0FA1-4BB2-8DD3-02D526C7A477}"/>
                    </a:ext>
                  </a:extLst>
                </p:cNvPr>
                <p:cNvCxnSpPr/>
                <p:nvPr/>
              </p:nvCxnSpPr>
              <p:spPr>
                <a:xfrm>
                  <a:off x="8026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511E0F0D-80D9-42F9-AE92-221696B3D93B}"/>
                    </a:ext>
                  </a:extLst>
                </p:cNvPr>
                <p:cNvCxnSpPr/>
                <p:nvPr/>
              </p:nvCxnSpPr>
              <p:spPr>
                <a:xfrm>
                  <a:off x="8801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84335D41-9B2E-49A4-AD9D-D66BF91F4EE3}"/>
                    </a:ext>
                  </a:extLst>
                </p:cNvPr>
                <p:cNvCxnSpPr/>
                <p:nvPr/>
              </p:nvCxnSpPr>
              <p:spPr>
                <a:xfrm>
                  <a:off x="8953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F40E5ACB-71D4-46BE-A458-E5EA20CDC4B7}"/>
                    </a:ext>
                  </a:extLst>
                </p:cNvPr>
                <p:cNvCxnSpPr/>
                <p:nvPr/>
              </p:nvCxnSpPr>
              <p:spPr>
                <a:xfrm>
                  <a:off x="9728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5C7ADD04-2DA4-4372-82E2-BFF68D9D306D}"/>
                    </a:ext>
                  </a:extLst>
                </p:cNvPr>
                <p:cNvCxnSpPr/>
                <p:nvPr/>
              </p:nvCxnSpPr>
              <p:spPr>
                <a:xfrm>
                  <a:off x="9880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5A7BB618-F59F-452A-9145-6E4F1B25B326}"/>
                    </a:ext>
                  </a:extLst>
                </p:cNvPr>
                <p:cNvCxnSpPr/>
                <p:nvPr/>
              </p:nvCxnSpPr>
              <p:spPr>
                <a:xfrm>
                  <a:off x="10655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7978D1BE-0C06-45A6-B3E2-42CAE5FB7978}"/>
                    </a:ext>
                  </a:extLst>
                </p:cNvPr>
                <p:cNvCxnSpPr/>
                <p:nvPr/>
              </p:nvCxnSpPr>
              <p:spPr>
                <a:xfrm>
                  <a:off x="10807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grpSp>
        <p:grpSp>
          <p:nvGrpSpPr>
            <p:cNvPr id="611" name="Group 610">
              <a:extLst>
                <a:ext uri="{FF2B5EF4-FFF2-40B4-BE49-F238E27FC236}">
                  <a16:creationId xmlns:a16="http://schemas.microsoft.com/office/drawing/2014/main" id="{C21F89E8-72D3-4630-8706-F2299C9DFC25}"/>
                </a:ext>
              </a:extLst>
            </p:cNvPr>
            <p:cNvGrpSpPr/>
            <p:nvPr/>
          </p:nvGrpSpPr>
          <p:grpSpPr>
            <a:xfrm>
              <a:off x="-258730" y="762000"/>
              <a:ext cx="152400" cy="5486400"/>
              <a:chOff x="0" y="762000"/>
              <a:chExt cx="152400" cy="5486400"/>
            </a:xfrm>
          </p:grpSpPr>
          <p:cxnSp>
            <p:nvCxnSpPr>
              <p:cNvPr id="612" name="Straight Connector 611">
                <a:extLst>
                  <a:ext uri="{FF2B5EF4-FFF2-40B4-BE49-F238E27FC236}">
                    <a16:creationId xmlns:a16="http://schemas.microsoft.com/office/drawing/2014/main" id="{1CBEB938-21D1-41D6-85EE-A26687D0AF51}"/>
                  </a:ext>
                </a:extLst>
              </p:cNvPr>
              <p:cNvCxnSpPr/>
              <p:nvPr/>
            </p:nvCxnSpPr>
            <p:spPr>
              <a:xfrm>
                <a:off x="0" y="76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2D057187-039F-4416-A8E3-4FE96810B2D2}"/>
                  </a:ext>
                </a:extLst>
              </p:cNvPr>
              <p:cNvCxnSpPr/>
              <p:nvPr/>
            </p:nvCxnSpPr>
            <p:spPr>
              <a:xfrm>
                <a:off x="0" y="91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510053C7-E397-4A59-B26F-236D920A8620}"/>
                  </a:ext>
                </a:extLst>
              </p:cNvPr>
              <p:cNvCxnSpPr/>
              <p:nvPr/>
            </p:nvCxnSpPr>
            <p:spPr>
              <a:xfrm>
                <a:off x="0" y="106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CE950680-DC8A-4290-A4F1-73F7F964E09B}"/>
                  </a:ext>
                </a:extLst>
              </p:cNvPr>
              <p:cNvCxnSpPr/>
              <p:nvPr/>
            </p:nvCxnSpPr>
            <p:spPr>
              <a:xfrm>
                <a:off x="0" y="121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9EB1FBF1-9A11-4CAB-91C3-4BD2E3DFC2F8}"/>
                  </a:ext>
                </a:extLst>
              </p:cNvPr>
              <p:cNvCxnSpPr/>
              <p:nvPr/>
            </p:nvCxnSpPr>
            <p:spPr>
              <a:xfrm>
                <a:off x="0" y="137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233B1D63-1859-4222-8290-7E57CF24561E}"/>
                  </a:ext>
                </a:extLst>
              </p:cNvPr>
              <p:cNvCxnSpPr/>
              <p:nvPr/>
            </p:nvCxnSpPr>
            <p:spPr>
              <a:xfrm>
                <a:off x="0" y="152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911FD78D-CA27-42D3-B4F4-3ED650BDFED8}"/>
                  </a:ext>
                </a:extLst>
              </p:cNvPr>
              <p:cNvCxnSpPr/>
              <p:nvPr/>
            </p:nvCxnSpPr>
            <p:spPr>
              <a:xfrm>
                <a:off x="0" y="167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0FB4872C-F660-4C94-B236-A32D64A5A7BD}"/>
                  </a:ext>
                </a:extLst>
              </p:cNvPr>
              <p:cNvCxnSpPr/>
              <p:nvPr/>
            </p:nvCxnSpPr>
            <p:spPr>
              <a:xfrm>
                <a:off x="0" y="182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0BF8E931-95D0-45A7-9FD7-21C98047520A}"/>
                  </a:ext>
                </a:extLst>
              </p:cNvPr>
              <p:cNvCxnSpPr/>
              <p:nvPr/>
            </p:nvCxnSpPr>
            <p:spPr>
              <a:xfrm>
                <a:off x="0" y="198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88933435-B290-4CC6-95BA-3E6184E7E46B}"/>
                  </a:ext>
                </a:extLst>
              </p:cNvPr>
              <p:cNvCxnSpPr/>
              <p:nvPr/>
            </p:nvCxnSpPr>
            <p:spPr>
              <a:xfrm>
                <a:off x="0" y="213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BC45251E-4593-4B8D-81A2-366DCC444867}"/>
                  </a:ext>
                </a:extLst>
              </p:cNvPr>
              <p:cNvCxnSpPr/>
              <p:nvPr/>
            </p:nvCxnSpPr>
            <p:spPr>
              <a:xfrm>
                <a:off x="0" y="228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7F072025-3ED1-40B2-A545-BC037B65B839}"/>
                  </a:ext>
                </a:extLst>
              </p:cNvPr>
              <p:cNvCxnSpPr/>
              <p:nvPr/>
            </p:nvCxnSpPr>
            <p:spPr>
              <a:xfrm>
                <a:off x="0" y="243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9F8FEC3B-6A04-4FF7-83DA-26D488839BD4}"/>
                  </a:ext>
                </a:extLst>
              </p:cNvPr>
              <p:cNvCxnSpPr/>
              <p:nvPr/>
            </p:nvCxnSpPr>
            <p:spPr>
              <a:xfrm>
                <a:off x="0" y="2590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C33D6342-7D31-4642-BB6D-A67FB1A98ACB}"/>
                  </a:ext>
                </a:extLst>
              </p:cNvPr>
              <p:cNvCxnSpPr/>
              <p:nvPr/>
            </p:nvCxnSpPr>
            <p:spPr>
              <a:xfrm>
                <a:off x="0" y="2743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EE10ECEA-B795-488F-8BEB-99A4B5B77AFB}"/>
                  </a:ext>
                </a:extLst>
              </p:cNvPr>
              <p:cNvCxnSpPr/>
              <p:nvPr/>
            </p:nvCxnSpPr>
            <p:spPr>
              <a:xfrm>
                <a:off x="0" y="2895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699FA774-D8E3-4BA3-A36D-D84BDC1D871D}"/>
                  </a:ext>
                </a:extLst>
              </p:cNvPr>
              <p:cNvCxnSpPr/>
              <p:nvPr/>
            </p:nvCxnSpPr>
            <p:spPr>
              <a:xfrm>
                <a:off x="0" y="3048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67E0920A-7091-47EF-9332-5C790E8AFB10}"/>
                  </a:ext>
                </a:extLst>
              </p:cNvPr>
              <p:cNvCxnSpPr/>
              <p:nvPr/>
            </p:nvCxnSpPr>
            <p:spPr>
              <a:xfrm>
                <a:off x="0" y="3200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C5E20091-89B4-4E86-8A4E-223C9B7E115F}"/>
                  </a:ext>
                </a:extLst>
              </p:cNvPr>
              <p:cNvCxnSpPr/>
              <p:nvPr/>
            </p:nvCxnSpPr>
            <p:spPr>
              <a:xfrm>
                <a:off x="0" y="3352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97EED9A4-8831-4F58-A03F-DA169C23F1D8}"/>
                  </a:ext>
                </a:extLst>
              </p:cNvPr>
              <p:cNvCxnSpPr/>
              <p:nvPr/>
            </p:nvCxnSpPr>
            <p:spPr>
              <a:xfrm>
                <a:off x="0" y="3505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B31E9178-05F4-4496-B593-0031130C2F9B}"/>
                  </a:ext>
                </a:extLst>
              </p:cNvPr>
              <p:cNvCxnSpPr/>
              <p:nvPr/>
            </p:nvCxnSpPr>
            <p:spPr>
              <a:xfrm>
                <a:off x="0" y="3657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FD968612-CED6-44A6-9C88-544C0DCC63C5}"/>
                  </a:ext>
                </a:extLst>
              </p:cNvPr>
              <p:cNvCxnSpPr/>
              <p:nvPr/>
            </p:nvCxnSpPr>
            <p:spPr>
              <a:xfrm>
                <a:off x="0" y="3810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8CE30A49-3A3B-49B3-A7E3-6340A53121E8}"/>
                  </a:ext>
                </a:extLst>
              </p:cNvPr>
              <p:cNvCxnSpPr/>
              <p:nvPr/>
            </p:nvCxnSpPr>
            <p:spPr>
              <a:xfrm>
                <a:off x="0" y="3962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DBB9313F-ADAB-43F5-8AC1-9AA2EDD850B7}"/>
                  </a:ext>
                </a:extLst>
              </p:cNvPr>
              <p:cNvCxnSpPr/>
              <p:nvPr/>
            </p:nvCxnSpPr>
            <p:spPr>
              <a:xfrm>
                <a:off x="0" y="4114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6C5CC7B8-5FE0-44C2-87AE-8C07C81877D6}"/>
                  </a:ext>
                </a:extLst>
              </p:cNvPr>
              <p:cNvCxnSpPr/>
              <p:nvPr/>
            </p:nvCxnSpPr>
            <p:spPr>
              <a:xfrm>
                <a:off x="0" y="4267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E66E8152-FC88-47AD-9E9F-F2A08C0E0225}"/>
                  </a:ext>
                </a:extLst>
              </p:cNvPr>
              <p:cNvCxnSpPr/>
              <p:nvPr/>
            </p:nvCxnSpPr>
            <p:spPr>
              <a:xfrm>
                <a:off x="0" y="4419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D9791369-D2C3-4DA8-9262-89575F894171}"/>
                  </a:ext>
                </a:extLst>
              </p:cNvPr>
              <p:cNvCxnSpPr/>
              <p:nvPr/>
            </p:nvCxnSpPr>
            <p:spPr>
              <a:xfrm>
                <a:off x="0" y="457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FADCD713-43BB-411B-ADF1-BADC45089BA6}"/>
                  </a:ext>
                </a:extLst>
              </p:cNvPr>
              <p:cNvCxnSpPr/>
              <p:nvPr/>
            </p:nvCxnSpPr>
            <p:spPr>
              <a:xfrm>
                <a:off x="0" y="472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D7C2AB0B-E634-4815-9BD9-19C7658B917D}"/>
                  </a:ext>
                </a:extLst>
              </p:cNvPr>
              <p:cNvCxnSpPr/>
              <p:nvPr/>
            </p:nvCxnSpPr>
            <p:spPr>
              <a:xfrm>
                <a:off x="0" y="487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3060608F-433D-4BDE-8E49-AAE18FC3DCCD}"/>
                  </a:ext>
                </a:extLst>
              </p:cNvPr>
              <p:cNvCxnSpPr/>
              <p:nvPr/>
            </p:nvCxnSpPr>
            <p:spPr>
              <a:xfrm>
                <a:off x="0" y="502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F83D4506-EA84-4680-A7D7-EFFAE9473D0D}"/>
                  </a:ext>
                </a:extLst>
              </p:cNvPr>
              <p:cNvCxnSpPr/>
              <p:nvPr/>
            </p:nvCxnSpPr>
            <p:spPr>
              <a:xfrm>
                <a:off x="0" y="518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80BBA9C2-FA8D-4693-8D09-662D6E8D9D62}"/>
                  </a:ext>
                </a:extLst>
              </p:cNvPr>
              <p:cNvCxnSpPr/>
              <p:nvPr/>
            </p:nvCxnSpPr>
            <p:spPr>
              <a:xfrm>
                <a:off x="0" y="533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EE119A71-DEB1-4826-855A-850F88211C6D}"/>
                  </a:ext>
                </a:extLst>
              </p:cNvPr>
              <p:cNvCxnSpPr/>
              <p:nvPr/>
            </p:nvCxnSpPr>
            <p:spPr>
              <a:xfrm>
                <a:off x="0" y="548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276C3AED-1BE9-40B8-8E01-50089943D4FC}"/>
                  </a:ext>
                </a:extLst>
              </p:cNvPr>
              <p:cNvCxnSpPr/>
              <p:nvPr/>
            </p:nvCxnSpPr>
            <p:spPr>
              <a:xfrm>
                <a:off x="0" y="579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5BABB797-A55E-474B-B8CD-87F7273EB055}"/>
                  </a:ext>
                </a:extLst>
              </p:cNvPr>
              <p:cNvCxnSpPr/>
              <p:nvPr/>
            </p:nvCxnSpPr>
            <p:spPr>
              <a:xfrm>
                <a:off x="0" y="594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B84D5005-AEE6-47D7-96C9-CEA6B80F28AF}"/>
                  </a:ext>
                </a:extLst>
              </p:cNvPr>
              <p:cNvCxnSpPr/>
              <p:nvPr/>
            </p:nvCxnSpPr>
            <p:spPr>
              <a:xfrm>
                <a:off x="0" y="609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AC145270-DCFF-4A82-84F5-F7155DC147D0}"/>
                  </a:ext>
                </a:extLst>
              </p:cNvPr>
              <p:cNvCxnSpPr/>
              <p:nvPr/>
            </p:nvCxnSpPr>
            <p:spPr>
              <a:xfrm>
                <a:off x="0" y="624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D1E55C8E-635F-4ABF-9413-0C388A130E02}"/>
                  </a:ext>
                </a:extLst>
              </p:cNvPr>
              <p:cNvCxnSpPr/>
              <p:nvPr/>
            </p:nvCxnSpPr>
            <p:spPr>
              <a:xfrm>
                <a:off x="0" y="563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649" name="Group 648">
              <a:extLst>
                <a:ext uri="{FF2B5EF4-FFF2-40B4-BE49-F238E27FC236}">
                  <a16:creationId xmlns:a16="http://schemas.microsoft.com/office/drawing/2014/main" id="{68BD4C0C-AC7B-4864-B17D-D6E936E732C1}"/>
                </a:ext>
              </a:extLst>
            </p:cNvPr>
            <p:cNvGrpSpPr/>
            <p:nvPr/>
          </p:nvGrpSpPr>
          <p:grpSpPr>
            <a:xfrm>
              <a:off x="609600" y="-306627"/>
              <a:ext cx="10972800" cy="200297"/>
              <a:chOff x="609600" y="0"/>
              <a:chExt cx="10972800" cy="200297"/>
            </a:xfrm>
          </p:grpSpPr>
          <p:cxnSp>
            <p:nvCxnSpPr>
              <p:cNvPr id="650" name="Straight Connector 649">
                <a:extLst>
                  <a:ext uri="{FF2B5EF4-FFF2-40B4-BE49-F238E27FC236}">
                    <a16:creationId xmlns:a16="http://schemas.microsoft.com/office/drawing/2014/main" id="{BD4C82FC-CF2C-4C5F-B62A-C42AFAD1CF82}"/>
                  </a:ext>
                </a:extLst>
              </p:cNvPr>
              <p:cNvCxnSpPr/>
              <p:nvPr/>
            </p:nvCxnSpPr>
            <p:spPr>
              <a:xfrm>
                <a:off x="609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897FE5B4-9C94-4A48-9682-10C547D4194C}"/>
                  </a:ext>
                </a:extLst>
              </p:cNvPr>
              <p:cNvCxnSpPr/>
              <p:nvPr/>
            </p:nvCxnSpPr>
            <p:spPr>
              <a:xfrm>
                <a:off x="11582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652" name="Group 651">
                <a:extLst>
                  <a:ext uri="{FF2B5EF4-FFF2-40B4-BE49-F238E27FC236}">
                    <a16:creationId xmlns:a16="http://schemas.microsoft.com/office/drawing/2014/main" id="{8E0D3211-F1F0-4548-8ED1-BABC7E3DCF3D}"/>
                  </a:ext>
                </a:extLst>
              </p:cNvPr>
              <p:cNvGrpSpPr/>
              <p:nvPr/>
            </p:nvGrpSpPr>
            <p:grpSpPr>
              <a:xfrm>
                <a:off x="1384300" y="0"/>
                <a:ext cx="9423400" cy="200297"/>
                <a:chOff x="1384300" y="0"/>
                <a:chExt cx="9423400" cy="200297"/>
              </a:xfrm>
            </p:grpSpPr>
            <p:cxnSp>
              <p:nvCxnSpPr>
                <p:cNvPr id="653" name="Straight Connector 652">
                  <a:extLst>
                    <a:ext uri="{FF2B5EF4-FFF2-40B4-BE49-F238E27FC236}">
                      <a16:creationId xmlns:a16="http://schemas.microsoft.com/office/drawing/2014/main" id="{436373D4-6B98-4ABB-BAC7-F733D98D552F}"/>
                    </a:ext>
                  </a:extLst>
                </p:cNvPr>
                <p:cNvCxnSpPr/>
                <p:nvPr/>
              </p:nvCxnSpPr>
              <p:spPr>
                <a:xfrm>
                  <a:off x="1384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5214F993-20A4-437B-9A62-0D806A64484E}"/>
                    </a:ext>
                  </a:extLst>
                </p:cNvPr>
                <p:cNvCxnSpPr/>
                <p:nvPr/>
              </p:nvCxnSpPr>
              <p:spPr>
                <a:xfrm>
                  <a:off x="1536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FD35DFA9-59EC-4B72-82BF-5948B12658E5}"/>
                    </a:ext>
                  </a:extLst>
                </p:cNvPr>
                <p:cNvCxnSpPr/>
                <p:nvPr/>
              </p:nvCxnSpPr>
              <p:spPr>
                <a:xfrm>
                  <a:off x="2311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46B05761-4143-4945-8A3A-D9FD54C7937D}"/>
                    </a:ext>
                  </a:extLst>
                </p:cNvPr>
                <p:cNvCxnSpPr/>
                <p:nvPr/>
              </p:nvCxnSpPr>
              <p:spPr>
                <a:xfrm>
                  <a:off x="2463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8F01B38A-D72F-4392-9860-1075A5D05332}"/>
                    </a:ext>
                  </a:extLst>
                </p:cNvPr>
                <p:cNvCxnSpPr/>
                <p:nvPr/>
              </p:nvCxnSpPr>
              <p:spPr>
                <a:xfrm>
                  <a:off x="3238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DAD7A231-0924-410B-A2D7-023773A1EEFC}"/>
                    </a:ext>
                  </a:extLst>
                </p:cNvPr>
                <p:cNvCxnSpPr/>
                <p:nvPr/>
              </p:nvCxnSpPr>
              <p:spPr>
                <a:xfrm>
                  <a:off x="3390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7EB0093A-9EC7-4EEB-96B1-AD4324AA1666}"/>
                    </a:ext>
                  </a:extLst>
                </p:cNvPr>
                <p:cNvCxnSpPr/>
                <p:nvPr/>
              </p:nvCxnSpPr>
              <p:spPr>
                <a:xfrm>
                  <a:off x="4165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983E7D9B-256A-44CA-8B3F-383E664A7F89}"/>
                    </a:ext>
                  </a:extLst>
                </p:cNvPr>
                <p:cNvCxnSpPr/>
                <p:nvPr/>
              </p:nvCxnSpPr>
              <p:spPr>
                <a:xfrm>
                  <a:off x="4318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482A3038-6AA4-4B61-9D55-D61A9D4459A4}"/>
                    </a:ext>
                  </a:extLst>
                </p:cNvPr>
                <p:cNvCxnSpPr/>
                <p:nvPr/>
              </p:nvCxnSpPr>
              <p:spPr>
                <a:xfrm>
                  <a:off x="5092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E51E0246-BE66-4C1E-8ED1-2EBF1A8CBC1E}"/>
                    </a:ext>
                  </a:extLst>
                </p:cNvPr>
                <p:cNvCxnSpPr/>
                <p:nvPr/>
              </p:nvCxnSpPr>
              <p:spPr>
                <a:xfrm>
                  <a:off x="5245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4CCC2B3C-522A-46B3-A4D2-CB410CE838B7}"/>
                    </a:ext>
                  </a:extLst>
                </p:cNvPr>
                <p:cNvCxnSpPr/>
                <p:nvPr/>
              </p:nvCxnSpPr>
              <p:spPr>
                <a:xfrm>
                  <a:off x="6019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98EAA946-04F7-492A-B78D-05CDF059867B}"/>
                    </a:ext>
                  </a:extLst>
                </p:cNvPr>
                <p:cNvCxnSpPr/>
                <p:nvPr/>
              </p:nvCxnSpPr>
              <p:spPr>
                <a:xfrm>
                  <a:off x="6172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C5FAE7CB-3DC6-47AA-AF46-DD76CA732B94}"/>
                    </a:ext>
                  </a:extLst>
                </p:cNvPr>
                <p:cNvCxnSpPr/>
                <p:nvPr/>
              </p:nvCxnSpPr>
              <p:spPr>
                <a:xfrm>
                  <a:off x="6946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3A3F712B-A227-4C40-BDF2-7DC20BD41980}"/>
                    </a:ext>
                  </a:extLst>
                </p:cNvPr>
                <p:cNvCxnSpPr/>
                <p:nvPr/>
              </p:nvCxnSpPr>
              <p:spPr>
                <a:xfrm>
                  <a:off x="7099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358E1186-EB08-4054-84F0-C897DE1EB67F}"/>
                    </a:ext>
                  </a:extLst>
                </p:cNvPr>
                <p:cNvCxnSpPr/>
                <p:nvPr/>
              </p:nvCxnSpPr>
              <p:spPr>
                <a:xfrm>
                  <a:off x="7874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087BB88F-3861-459A-9B56-A2ACEE15D7C4}"/>
                    </a:ext>
                  </a:extLst>
                </p:cNvPr>
                <p:cNvCxnSpPr/>
                <p:nvPr/>
              </p:nvCxnSpPr>
              <p:spPr>
                <a:xfrm>
                  <a:off x="8026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7FB84DDD-D158-47CE-BE9C-743F5F7FEAD3}"/>
                    </a:ext>
                  </a:extLst>
                </p:cNvPr>
                <p:cNvCxnSpPr/>
                <p:nvPr/>
              </p:nvCxnSpPr>
              <p:spPr>
                <a:xfrm>
                  <a:off x="8801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4EE285C1-D31E-441E-93FA-92C42712C549}"/>
                    </a:ext>
                  </a:extLst>
                </p:cNvPr>
                <p:cNvCxnSpPr/>
                <p:nvPr/>
              </p:nvCxnSpPr>
              <p:spPr>
                <a:xfrm>
                  <a:off x="8953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0B294755-F4E3-4B81-A96F-CC274EAA9EFB}"/>
                    </a:ext>
                  </a:extLst>
                </p:cNvPr>
                <p:cNvCxnSpPr/>
                <p:nvPr/>
              </p:nvCxnSpPr>
              <p:spPr>
                <a:xfrm>
                  <a:off x="9728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5D5C9427-EC14-4E16-8A95-BA2E17A758D7}"/>
                    </a:ext>
                  </a:extLst>
                </p:cNvPr>
                <p:cNvCxnSpPr/>
                <p:nvPr/>
              </p:nvCxnSpPr>
              <p:spPr>
                <a:xfrm>
                  <a:off x="9880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50CF859C-A66F-4576-8781-D81709B122E7}"/>
                    </a:ext>
                  </a:extLst>
                </p:cNvPr>
                <p:cNvCxnSpPr/>
                <p:nvPr/>
              </p:nvCxnSpPr>
              <p:spPr>
                <a:xfrm>
                  <a:off x="10655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1C0A014-F5B2-4A58-AD58-66F5B5C02DB8}"/>
                    </a:ext>
                  </a:extLst>
                </p:cNvPr>
                <p:cNvCxnSpPr/>
                <p:nvPr/>
              </p:nvCxnSpPr>
              <p:spPr>
                <a:xfrm>
                  <a:off x="10807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grpSp>
      </p:grpSp>
      <p:sp>
        <p:nvSpPr>
          <p:cNvPr id="4" name="Date Placeholder 3">
            <a:extLst>
              <a:ext uri="{FF2B5EF4-FFF2-40B4-BE49-F238E27FC236}">
                <a16:creationId xmlns:a16="http://schemas.microsoft.com/office/drawing/2014/main" id="{48549FC3-BCBC-4345-BE5F-F42119DE4C7F}"/>
              </a:ext>
              <a:ext uri="{C183D7F6-B498-43B3-948B-1728B52AA6E4}">
                <adec:decorative xmlns:adec="http://schemas.microsoft.com/office/drawing/2017/decorative" val="1"/>
              </a:ext>
            </a:extLst>
          </p:cNvPr>
          <p:cNvSpPr>
            <a:spLocks noGrp="1"/>
          </p:cNvSpPr>
          <p:nvPr>
            <p:ph type="dt" sz="half" idx="2"/>
          </p:nvPr>
        </p:nvSpPr>
        <p:spPr>
          <a:xfrm>
            <a:off x="1950389" y="6389770"/>
            <a:ext cx="2215211" cy="270000"/>
          </a:xfrm>
          <a:prstGeom prst="rect">
            <a:avLst/>
          </a:prstGeom>
        </p:spPr>
        <p:txBody>
          <a:bodyPr vert="horz" lIns="0" tIns="0" rIns="0" bIns="0" rtlCol="0" anchor="ctr" anchorCtr="0">
            <a:noAutofit/>
          </a:bodyPr>
          <a:lstStyle>
            <a:lvl1pPr algn="l">
              <a:lnSpc>
                <a:spcPct val="85000"/>
              </a:lnSpc>
              <a:defRPr sz="1200">
                <a:solidFill>
                  <a:schemeClr val="tx1"/>
                </a:solidFill>
              </a:defRPr>
            </a:lvl1pPr>
          </a:lstStyle>
          <a:p>
            <a:fld id="{31EFBCD4-C3FD-43BA-A06D-0A7B140B26D0}" type="datetime4">
              <a:rPr lang="en-US" smtClean="0"/>
              <a:t>January 30, 2025</a:t>
            </a:fld>
            <a:endParaRPr lang="nl-NL"/>
          </a:p>
        </p:txBody>
      </p:sp>
      <p:pic>
        <p:nvPicPr>
          <p:cNvPr id="7" name="Logo">
            <a:extLst>
              <a:ext uri="{FF2B5EF4-FFF2-40B4-BE49-F238E27FC236}">
                <a16:creationId xmlns:a16="http://schemas.microsoft.com/office/drawing/2014/main" id="{697A3A1C-2787-49B4-8DCD-0E1C22CB7E0B}"/>
              </a:ext>
              <a:ext uri="{C183D7F6-B498-43B3-948B-1728B52AA6E4}">
                <adec:decorative xmlns:adec="http://schemas.microsoft.com/office/drawing/2017/decorative" val="1"/>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467894" y="6285101"/>
            <a:ext cx="1189138" cy="543040"/>
          </a:xfrm>
          <a:prstGeom prst="rect">
            <a:avLst/>
          </a:prstGeom>
        </p:spPr>
      </p:pic>
      <p:sp>
        <p:nvSpPr>
          <p:cNvPr id="5" name="Footer Placeholder 4">
            <a:extLst>
              <a:ext uri="{FF2B5EF4-FFF2-40B4-BE49-F238E27FC236}">
                <a16:creationId xmlns:a16="http://schemas.microsoft.com/office/drawing/2014/main" id="{D44D6282-CBD7-493E-A388-4CB81CA16D3F}"/>
              </a:ext>
            </a:extLst>
          </p:cNvPr>
          <p:cNvSpPr>
            <a:spLocks noGrp="1"/>
          </p:cNvSpPr>
          <p:nvPr>
            <p:ph type="ftr" sz="quarter" idx="3"/>
          </p:nvPr>
        </p:nvSpPr>
        <p:spPr>
          <a:xfrm>
            <a:off x="6172199" y="6389770"/>
            <a:ext cx="4069411" cy="270000"/>
          </a:xfrm>
          <a:prstGeom prst="rect">
            <a:avLst/>
          </a:prstGeom>
        </p:spPr>
        <p:txBody>
          <a:bodyPr vert="horz" lIns="0" tIns="0" rIns="0" bIns="0" rtlCol="0" anchor="ctr" anchorCtr="0">
            <a:noAutofit/>
          </a:bodyPr>
          <a:lstStyle>
            <a:lvl1pPr algn="r">
              <a:lnSpc>
                <a:spcPct val="85000"/>
              </a:lnSpc>
              <a:defRPr sz="1200">
                <a:solidFill>
                  <a:schemeClr val="tx1"/>
                </a:solidFill>
              </a:defRPr>
            </a:lvl1pPr>
          </a:lstStyle>
          <a:p>
            <a:endParaRPr lang="nl-NL"/>
          </a:p>
        </p:txBody>
      </p:sp>
      <p:sp>
        <p:nvSpPr>
          <p:cNvPr id="289" name="Footer_divider">
            <a:extLst>
              <a:ext uri="{FF2B5EF4-FFF2-40B4-BE49-F238E27FC236}">
                <a16:creationId xmlns:a16="http://schemas.microsoft.com/office/drawing/2014/main" id="{B30B239B-2FD6-4851-AA84-CD32D49B7C9C}"/>
              </a:ext>
              <a:ext uri="{C183D7F6-B498-43B3-948B-1728B52AA6E4}">
                <adec:decorative xmlns:adec="http://schemas.microsoft.com/office/drawing/2017/decorative" val="1"/>
              </a:ext>
            </a:extLst>
          </p:cNvPr>
          <p:cNvSpPr txBox="1">
            <a:spLocks/>
          </p:cNvSpPr>
          <p:nvPr/>
        </p:nvSpPr>
        <p:spPr>
          <a:xfrm>
            <a:off x="10329128" y="6433418"/>
            <a:ext cx="152399" cy="169918"/>
          </a:xfrm>
          <a:prstGeom prst="rect">
            <a:avLst/>
          </a:prstGeom>
        </p:spPr>
        <p:txBody>
          <a:bodyPr vert="horz" wrap="square" lIns="36000" tIns="0" rIns="3600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ctr">
              <a:lnSpc>
                <a:spcPct val="92000"/>
              </a:lnSpc>
            </a:pPr>
            <a:r>
              <a:rPr lang="nl-NL" sz="1200" b="0" kern="100" spc="-10">
                <a:solidFill>
                  <a:schemeClr val="bg1"/>
                </a:solidFill>
              </a:rPr>
              <a:t>|</a:t>
            </a:r>
          </a:p>
        </p:txBody>
      </p:sp>
      <p:sp>
        <p:nvSpPr>
          <p:cNvPr id="6" name="Slide Number Placeholder 5">
            <a:extLst>
              <a:ext uri="{FF2B5EF4-FFF2-40B4-BE49-F238E27FC236}">
                <a16:creationId xmlns:a16="http://schemas.microsoft.com/office/drawing/2014/main" id="{1E7B4963-7D80-4C89-B9E9-E8AF8AFDAA18}"/>
              </a:ext>
            </a:extLst>
          </p:cNvPr>
          <p:cNvSpPr>
            <a:spLocks noGrp="1"/>
          </p:cNvSpPr>
          <p:nvPr>
            <p:ph type="sldNum" sz="quarter" idx="4"/>
          </p:nvPr>
        </p:nvSpPr>
        <p:spPr>
          <a:xfrm>
            <a:off x="10394954" y="6389771"/>
            <a:ext cx="774701" cy="270000"/>
          </a:xfrm>
          <a:prstGeom prst="rect">
            <a:avLst/>
          </a:prstGeom>
        </p:spPr>
        <p:txBody>
          <a:bodyPr vert="horz" lIns="0" tIns="0" rIns="0" bIns="0" rtlCol="0" anchor="ctr" anchorCtr="0">
            <a:noAutofit/>
          </a:bodyPr>
          <a:lstStyle>
            <a:lvl1pPr algn="r">
              <a:lnSpc>
                <a:spcPct val="85000"/>
              </a:lnSpc>
              <a:defRPr sz="1200">
                <a:solidFill>
                  <a:schemeClr val="tx1"/>
                </a:solidFill>
              </a:defRPr>
            </a:lvl1pPr>
          </a:lstStyle>
          <a:p>
            <a:r>
              <a:rPr lang="nl-NL"/>
              <a:t> </a:t>
            </a:r>
            <a:fld id="{5A257A9B-58C8-42D0-BD75-97A1C03F86D3}" type="slidenum">
              <a:rPr lang="nl-NL" smtClean="0"/>
              <a:pPr/>
              <a:t>‹#›</a:t>
            </a:fld>
            <a:endParaRPr lang="nl-NL"/>
          </a:p>
        </p:txBody>
      </p:sp>
      <p:sp>
        <p:nvSpPr>
          <p:cNvPr id="288" name="nav_previous">
            <a:hlinkClick r:id="" action="ppaction://hlinkshowjump?jump=previousslide"/>
            <a:extLst>
              <a:ext uri="{FF2B5EF4-FFF2-40B4-BE49-F238E27FC236}">
                <a16:creationId xmlns:a16="http://schemas.microsoft.com/office/drawing/2014/main" id="{22AB8D3E-D75E-47C5-BAC7-B8AB855E77A3}"/>
              </a:ext>
              <a:ext uri="{C183D7F6-B498-43B3-948B-1728B52AA6E4}">
                <adec:decorative xmlns:adec="http://schemas.microsoft.com/office/drawing/2017/decorative" val="0"/>
              </a:ext>
            </a:extLst>
          </p:cNvPr>
          <p:cNvSpPr>
            <a:spLocks noChangeAspect="1"/>
          </p:cNvSpPr>
          <p:nvPr/>
        </p:nvSpPr>
        <p:spPr>
          <a:xfrm flipV="1">
            <a:off x="11304308" y="6383377"/>
            <a:ext cx="270000" cy="270000"/>
          </a:xfrm>
          <a:prstGeom prst="ellipse">
            <a:avLst/>
          </a:prstGeom>
          <a:solidFill>
            <a:srgbClr val="DFAE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200">
                <a:solidFill>
                  <a:schemeClr val="tx2"/>
                </a:solidFill>
                <a:sym typeface="Wingdings" panose="05000000000000000000" pitchFamily="2" charset="2"/>
              </a:rPr>
              <a:t></a:t>
            </a:r>
            <a:endParaRPr lang="nl-NL" sz="1200">
              <a:solidFill>
                <a:schemeClr val="tx2"/>
              </a:solidFill>
            </a:endParaRPr>
          </a:p>
        </p:txBody>
      </p:sp>
      <p:sp>
        <p:nvSpPr>
          <p:cNvPr id="153" name="nav_next">
            <a:hlinkClick r:id="" action="ppaction://hlinkshowjump?jump=nextslide"/>
            <a:extLst>
              <a:ext uri="{FF2B5EF4-FFF2-40B4-BE49-F238E27FC236}">
                <a16:creationId xmlns:a16="http://schemas.microsoft.com/office/drawing/2014/main" id="{B6A824DD-CE1F-4770-A093-295DD881C5FA}"/>
              </a:ext>
              <a:ext uri="{C183D7F6-B498-43B3-948B-1728B52AA6E4}">
                <adec:decorative xmlns:adec="http://schemas.microsoft.com/office/drawing/2017/decorative" val="0"/>
              </a:ext>
            </a:extLst>
          </p:cNvPr>
          <p:cNvSpPr>
            <a:spLocks noChangeAspect="1"/>
          </p:cNvSpPr>
          <p:nvPr/>
        </p:nvSpPr>
        <p:spPr>
          <a:xfrm>
            <a:off x="11663855" y="6383377"/>
            <a:ext cx="270000" cy="270000"/>
          </a:xfrm>
          <a:prstGeom prst="ellipse">
            <a:avLst/>
          </a:prstGeom>
          <a:solidFill>
            <a:srgbClr val="DFAE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200">
                <a:solidFill>
                  <a:schemeClr val="tx2"/>
                </a:solidFill>
                <a:sym typeface="Wingdings" panose="05000000000000000000" pitchFamily="2" charset="2"/>
              </a:rPr>
              <a:t></a:t>
            </a:r>
            <a:endParaRPr lang="nl-NL" sz="1200">
              <a:solidFill>
                <a:schemeClr val="tx2"/>
              </a:solidFill>
            </a:endParaRPr>
          </a:p>
        </p:txBody>
      </p:sp>
    </p:spTree>
    <p:extLst>
      <p:ext uri="{BB962C8B-B14F-4D97-AF65-F5344CB8AC3E}">
        <p14:creationId xmlns:p14="http://schemas.microsoft.com/office/powerpoint/2010/main" val="2120764787"/>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 id="2147483901" r:id="rId14"/>
    <p:sldLayoutId id="2147483902" r:id="rId15"/>
    <p:sldLayoutId id="2147483903" r:id="rId16"/>
    <p:sldLayoutId id="2147483904" r:id="rId17"/>
    <p:sldLayoutId id="2147483905" r:id="rId18"/>
    <p:sldLayoutId id="2147483906" r:id="rId19"/>
    <p:sldLayoutId id="2147483907" r:id="rId20"/>
    <p:sldLayoutId id="2147483908" r:id="rId21"/>
    <p:sldLayoutId id="2147483909" r:id="rId22"/>
    <p:sldLayoutId id="2147483910" r:id="rId23"/>
    <p:sldLayoutId id="2147483911" r:id="rId24"/>
    <p:sldLayoutId id="2147483912" r:id="rId25"/>
    <p:sldLayoutId id="2147483913" r:id="rId26"/>
    <p:sldLayoutId id="2147483914" r:id="rId27"/>
    <p:sldLayoutId id="2147483915" r:id="rId28"/>
    <p:sldLayoutId id="2147483916" r:id="rId29"/>
    <p:sldLayoutId id="2147483917" r:id="rId30"/>
    <p:sldLayoutId id="2147483918" r:id="rId31"/>
    <p:sldLayoutId id="2147483919" r:id="rId32"/>
    <p:sldLayoutId id="2147483920" r:id="rId33"/>
    <p:sldLayoutId id="2147483921" r:id="rId34"/>
    <p:sldLayoutId id="2147483922" r:id="rId35"/>
    <p:sldLayoutId id="2147483923" r:id="rId36"/>
    <p:sldLayoutId id="2147483924" r:id="rId37"/>
    <p:sldLayoutId id="2147483925" r:id="rId38"/>
    <p:sldLayoutId id="2147483926" r:id="rId39"/>
    <p:sldLayoutId id="2147483927" r:id="rId40"/>
    <p:sldLayoutId id="2147483928" r:id="rId41"/>
    <p:sldLayoutId id="2147483929" r:id="rId42"/>
  </p:sldLayoutIdLst>
  <p:hf hdr="0" ftr="0"/>
  <p:txStyles>
    <p:titleStyle>
      <a:lvl1pPr algn="l" defTabSz="914400" rtl="0" eaLnBrk="1" latinLnBrk="0" hangingPunct="1">
        <a:lnSpc>
          <a:spcPct val="83000"/>
        </a:lnSpc>
        <a:spcBef>
          <a:spcPct val="0"/>
        </a:spcBef>
        <a:buNone/>
        <a:defRPr sz="4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54" userDrawn="1">
          <p15:clr>
            <a:srgbClr val="F26B43"/>
          </p15:clr>
        </p15:guide>
        <p15:guide id="55" pos="7680" userDrawn="1">
          <p15:clr>
            <a:srgbClr val="F26B43"/>
          </p15:clr>
        </p15:guide>
        <p15:guide id="56" pos="384" userDrawn="1">
          <p15:clr>
            <a:srgbClr val="F26B43"/>
          </p15:clr>
        </p15:guide>
        <p15:guide id="57" pos="1456" userDrawn="1">
          <p15:clr>
            <a:srgbClr val="F26B43"/>
          </p15:clr>
        </p15:guide>
        <p15:guide id="58" pos="1552" userDrawn="1">
          <p15:clr>
            <a:srgbClr val="F26B43"/>
          </p15:clr>
        </p15:guide>
        <p15:guide id="59" pos="2624" userDrawn="1">
          <p15:clr>
            <a:srgbClr val="F26B43"/>
          </p15:clr>
        </p15:guide>
        <p15:guide id="60" pos="2720" userDrawn="1">
          <p15:clr>
            <a:srgbClr val="F26B43"/>
          </p15:clr>
        </p15:guide>
        <p15:guide id="61" pos="3792" userDrawn="1">
          <p15:clr>
            <a:srgbClr val="F26B43"/>
          </p15:clr>
        </p15:guide>
        <p15:guide id="62" pos="3888" userDrawn="1">
          <p15:clr>
            <a:srgbClr val="F26B43"/>
          </p15:clr>
        </p15:guide>
        <p15:guide id="63" pos="4960" userDrawn="1">
          <p15:clr>
            <a:srgbClr val="F26B43"/>
          </p15:clr>
        </p15:guide>
        <p15:guide id="64" pos="5056" userDrawn="1">
          <p15:clr>
            <a:srgbClr val="F26B43"/>
          </p15:clr>
        </p15:guide>
        <p15:guide id="65" pos="6128" userDrawn="1">
          <p15:clr>
            <a:srgbClr val="F26B43"/>
          </p15:clr>
        </p15:guide>
        <p15:guide id="66" pos="6224" userDrawn="1">
          <p15:clr>
            <a:srgbClr val="F26B43"/>
          </p15:clr>
        </p15:guide>
        <p15:guide id="67" pos="7296" userDrawn="1">
          <p15:clr>
            <a:srgbClr val="F26B43"/>
          </p15:clr>
        </p15:guide>
        <p15:guide id="68" orient="horz" userDrawn="1">
          <p15:clr>
            <a:srgbClr val="F26B43"/>
          </p15:clr>
        </p15:guide>
        <p15:guide id="69" orient="horz" pos="4320" userDrawn="1">
          <p15:clr>
            <a:srgbClr val="F26B43"/>
          </p15:clr>
        </p15:guide>
        <p15:guide id="70" orient="horz" pos="480" userDrawn="1">
          <p15:clr>
            <a:srgbClr val="F26B43"/>
          </p15:clr>
        </p15:guide>
        <p15:guide id="71" orient="horz" pos="576" userDrawn="1">
          <p15:clr>
            <a:srgbClr val="F26B43"/>
          </p15:clr>
        </p15:guide>
        <p15:guide id="72" orient="horz" pos="672" userDrawn="1">
          <p15:clr>
            <a:srgbClr val="F26B43"/>
          </p15:clr>
        </p15:guide>
        <p15:guide id="73" orient="horz" pos="768" userDrawn="1">
          <p15:clr>
            <a:srgbClr val="F26B43"/>
          </p15:clr>
        </p15:guide>
        <p15:guide id="74" orient="horz" pos="864" userDrawn="1">
          <p15:clr>
            <a:srgbClr val="F26B43"/>
          </p15:clr>
        </p15:guide>
        <p15:guide id="75" orient="horz" pos="960" userDrawn="1">
          <p15:clr>
            <a:srgbClr val="F26B43"/>
          </p15:clr>
        </p15:guide>
        <p15:guide id="76" orient="horz" pos="1056" userDrawn="1">
          <p15:clr>
            <a:srgbClr val="F26B43"/>
          </p15:clr>
        </p15:guide>
        <p15:guide id="77" orient="horz" pos="1152" userDrawn="1">
          <p15:clr>
            <a:srgbClr val="F26B43"/>
          </p15:clr>
        </p15:guide>
        <p15:guide id="78" orient="horz" pos="1248" userDrawn="1">
          <p15:clr>
            <a:srgbClr val="F26B43"/>
          </p15:clr>
        </p15:guide>
        <p15:guide id="79" orient="horz" pos="1344" userDrawn="1">
          <p15:clr>
            <a:srgbClr val="F26B43"/>
          </p15:clr>
        </p15:guide>
        <p15:guide id="80" orient="horz" pos="1440" userDrawn="1">
          <p15:clr>
            <a:srgbClr val="F26B43"/>
          </p15:clr>
        </p15:guide>
        <p15:guide id="81" orient="horz" pos="1536" userDrawn="1">
          <p15:clr>
            <a:srgbClr val="F26B43"/>
          </p15:clr>
        </p15:guide>
        <p15:guide id="82" orient="horz" pos="1632" userDrawn="1">
          <p15:clr>
            <a:srgbClr val="F26B43"/>
          </p15:clr>
        </p15:guide>
        <p15:guide id="83" orient="horz" pos="1728" userDrawn="1">
          <p15:clr>
            <a:srgbClr val="F26B43"/>
          </p15:clr>
        </p15:guide>
        <p15:guide id="84" orient="horz" pos="1824" userDrawn="1">
          <p15:clr>
            <a:srgbClr val="F26B43"/>
          </p15:clr>
        </p15:guide>
        <p15:guide id="85" orient="horz" pos="1920" userDrawn="1">
          <p15:clr>
            <a:srgbClr val="F26B43"/>
          </p15:clr>
        </p15:guide>
        <p15:guide id="86" orient="horz" pos="2016" userDrawn="1">
          <p15:clr>
            <a:srgbClr val="F26B43"/>
          </p15:clr>
        </p15:guide>
        <p15:guide id="87" orient="horz" pos="2112" userDrawn="1">
          <p15:clr>
            <a:srgbClr val="F26B43"/>
          </p15:clr>
        </p15:guide>
        <p15:guide id="88" orient="horz" pos="2208" userDrawn="1">
          <p15:clr>
            <a:srgbClr val="F26B43"/>
          </p15:clr>
        </p15:guide>
        <p15:guide id="89" orient="horz" pos="2304" userDrawn="1">
          <p15:clr>
            <a:srgbClr val="F26B43"/>
          </p15:clr>
        </p15:guide>
        <p15:guide id="90" orient="horz" pos="2400" userDrawn="1">
          <p15:clr>
            <a:srgbClr val="F26B43"/>
          </p15:clr>
        </p15:guide>
        <p15:guide id="91" orient="horz" pos="2496" userDrawn="1">
          <p15:clr>
            <a:srgbClr val="F26B43"/>
          </p15:clr>
        </p15:guide>
        <p15:guide id="92" orient="horz" pos="2592" userDrawn="1">
          <p15:clr>
            <a:srgbClr val="F26B43"/>
          </p15:clr>
        </p15:guide>
        <p15:guide id="93" orient="horz" pos="2688" userDrawn="1">
          <p15:clr>
            <a:srgbClr val="F26B43"/>
          </p15:clr>
        </p15:guide>
        <p15:guide id="94" orient="horz" pos="2784" userDrawn="1">
          <p15:clr>
            <a:srgbClr val="F26B43"/>
          </p15:clr>
        </p15:guide>
        <p15:guide id="95" orient="horz" pos="2880" userDrawn="1">
          <p15:clr>
            <a:srgbClr val="F26B43"/>
          </p15:clr>
        </p15:guide>
        <p15:guide id="96" orient="horz" pos="2976" userDrawn="1">
          <p15:clr>
            <a:srgbClr val="F26B43"/>
          </p15:clr>
        </p15:guide>
        <p15:guide id="97" orient="horz" pos="3072" userDrawn="1">
          <p15:clr>
            <a:srgbClr val="F26B43"/>
          </p15:clr>
        </p15:guide>
        <p15:guide id="98" orient="horz" pos="3168" userDrawn="1">
          <p15:clr>
            <a:srgbClr val="F26B43"/>
          </p15:clr>
        </p15:guide>
        <p15:guide id="99" orient="horz" pos="3264" userDrawn="1">
          <p15:clr>
            <a:srgbClr val="F26B43"/>
          </p15:clr>
        </p15:guide>
        <p15:guide id="100" orient="horz" pos="3360" userDrawn="1">
          <p15:clr>
            <a:srgbClr val="F26B43"/>
          </p15:clr>
        </p15:guide>
        <p15:guide id="101" orient="horz" pos="3456" userDrawn="1">
          <p15:clr>
            <a:srgbClr val="F26B43"/>
          </p15:clr>
        </p15:guide>
        <p15:guide id="102" orient="horz" pos="3552" userDrawn="1">
          <p15:clr>
            <a:srgbClr val="F26B43"/>
          </p15:clr>
        </p15:guide>
        <p15:guide id="103" orient="horz" pos="3648" userDrawn="1">
          <p15:clr>
            <a:srgbClr val="F26B43"/>
          </p15:clr>
        </p15:guide>
        <p15:guide id="104" orient="horz" pos="3744" userDrawn="1">
          <p15:clr>
            <a:srgbClr val="F26B43"/>
          </p15:clr>
        </p15:guide>
        <p15:guide id="105" orient="horz" pos="3840" userDrawn="1">
          <p15:clr>
            <a:srgbClr val="F26B43"/>
          </p15:clr>
        </p15:guide>
        <p15:guide id="106" orient="horz" pos="393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A3BD0957-5D40-4912-9F0C-761DF012D8BE}"/>
              </a:ext>
              <a:ext uri="{C183D7F6-B498-43B3-948B-1728B52AA6E4}">
                <adec:decorative xmlns:adec="http://schemas.microsoft.com/office/drawing/2017/decorative" val="1"/>
              </a:ext>
            </a:extLst>
          </p:cNvPr>
          <p:cNvGrpSpPr/>
          <p:nvPr userDrawn="1"/>
        </p:nvGrpSpPr>
        <p:grpSpPr>
          <a:xfrm>
            <a:off x="-3492000" y="0"/>
            <a:ext cx="19184400" cy="6858000"/>
            <a:chOff x="-3492000" y="0"/>
            <a:chExt cx="19184400" cy="6858000"/>
          </a:xfrm>
        </p:grpSpPr>
        <p:sp>
          <p:nvSpPr>
            <p:cNvPr id="11" name="Rectangle 10">
              <a:extLst>
                <a:ext uri="{FF2B5EF4-FFF2-40B4-BE49-F238E27FC236}">
                  <a16:creationId xmlns:a16="http://schemas.microsoft.com/office/drawing/2014/main" id="{1A95E235-11D5-4F1D-B61C-6DCB58DCABA0}"/>
                </a:ext>
                <a:ext uri="{C183D7F6-B498-43B3-948B-1728B52AA6E4}">
                  <adec:decorative xmlns:adec="http://schemas.microsoft.com/office/drawing/2017/decorative" val="1"/>
                </a:ext>
              </a:extLst>
            </p:cNvPr>
            <p:cNvSpPr/>
            <p:nvPr userDrawn="1"/>
          </p:nvSpPr>
          <p:spPr>
            <a:xfrm>
              <a:off x="-3492000" y="0"/>
              <a:ext cx="9144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14" name="Rectangle 213">
              <a:extLst>
                <a:ext uri="{FF2B5EF4-FFF2-40B4-BE49-F238E27FC236}">
                  <a16:creationId xmlns:a16="http://schemas.microsoft.com/office/drawing/2014/main" id="{B59BF336-A365-4723-8442-AAEA2CD459D6}"/>
                </a:ext>
                <a:ext uri="{C183D7F6-B498-43B3-948B-1728B52AA6E4}">
                  <adec:decorative xmlns:adec="http://schemas.microsoft.com/office/drawing/2017/decorative" val="1"/>
                </a:ext>
              </a:extLst>
            </p:cNvPr>
            <p:cNvSpPr/>
            <p:nvPr userDrawn="1"/>
          </p:nvSpPr>
          <p:spPr>
            <a:xfrm>
              <a:off x="14778000" y="0"/>
              <a:ext cx="914400" cy="6858000"/>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sp>
        <p:nvSpPr>
          <p:cNvPr id="409" name="Footer_bg">
            <a:extLst>
              <a:ext uri="{FF2B5EF4-FFF2-40B4-BE49-F238E27FC236}">
                <a16:creationId xmlns:a16="http://schemas.microsoft.com/office/drawing/2014/main" id="{E01B6F9A-4F94-43BE-888A-A91642A25F79}"/>
              </a:ext>
              <a:ext uri="{C183D7F6-B498-43B3-948B-1728B52AA6E4}">
                <adec:decorative xmlns:adec="http://schemas.microsoft.com/office/drawing/2017/decorative" val="1"/>
              </a:ext>
            </a:extLst>
          </p:cNvPr>
          <p:cNvSpPr/>
          <p:nvPr userDrawn="1"/>
        </p:nvSpPr>
        <p:spPr bwMode="white">
          <a:xfrm>
            <a:off x="0" y="6248400"/>
            <a:ext cx="12192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2" name="Title Placeholder 1">
            <a:extLst>
              <a:ext uri="{FF2B5EF4-FFF2-40B4-BE49-F238E27FC236}">
                <a16:creationId xmlns:a16="http://schemas.microsoft.com/office/drawing/2014/main" id="{F3B5CBA8-C166-4CAB-89AC-F114E8297BF7}"/>
              </a:ext>
            </a:extLst>
          </p:cNvPr>
          <p:cNvSpPr>
            <a:spLocks noGrp="1"/>
          </p:cNvSpPr>
          <p:nvPr>
            <p:ph type="title"/>
          </p:nvPr>
        </p:nvSpPr>
        <p:spPr>
          <a:xfrm>
            <a:off x="609600" y="762000"/>
            <a:ext cx="10972797" cy="1191600"/>
          </a:xfrm>
          <a:prstGeom prst="rect">
            <a:avLst/>
          </a:prstGeom>
        </p:spPr>
        <p:txBody>
          <a:bodyPr vert="horz" wrap="square" lIns="0" tIns="0" rIns="0" bIns="0" rtlCol="0" anchor="t" anchorCtr="0">
            <a:noAutofit/>
          </a:bodyPr>
          <a:lstStyle/>
          <a:p>
            <a:r>
              <a:rPr lang="nl-NL"/>
              <a:t>Click </a:t>
            </a:r>
            <a:r>
              <a:rPr lang="nl-NL" err="1"/>
              <a:t>to</a:t>
            </a:r>
            <a:r>
              <a:rPr lang="nl-NL"/>
              <a:t> </a:t>
            </a:r>
            <a:r>
              <a:rPr lang="nl-NL" err="1"/>
              <a:t>edit</a:t>
            </a:r>
            <a:r>
              <a:rPr lang="nl-NL"/>
              <a:t> Master </a:t>
            </a:r>
            <a:br>
              <a:rPr lang="nl-NL"/>
            </a:br>
            <a:r>
              <a:rPr lang="nl-NL" err="1"/>
              <a:t>titlestyle</a:t>
            </a:r>
            <a:endParaRPr lang="nl-NL"/>
          </a:p>
        </p:txBody>
      </p:sp>
      <p:sp>
        <p:nvSpPr>
          <p:cNvPr id="3" name="Text Placeholder 2">
            <a:extLst>
              <a:ext uri="{FF2B5EF4-FFF2-40B4-BE49-F238E27FC236}">
                <a16:creationId xmlns:a16="http://schemas.microsoft.com/office/drawing/2014/main" id="{39D21177-1F3B-4790-8AC8-4AE3DD7C8082}"/>
              </a:ext>
            </a:extLst>
          </p:cNvPr>
          <p:cNvSpPr>
            <a:spLocks noGrp="1"/>
          </p:cNvSpPr>
          <p:nvPr>
            <p:ph type="body" idx="1"/>
          </p:nvPr>
        </p:nvSpPr>
        <p:spPr>
          <a:xfrm>
            <a:off x="609600" y="2117558"/>
            <a:ext cx="10970099" cy="3978442"/>
          </a:xfrm>
          <a:prstGeom prst="rect">
            <a:avLst/>
          </a:prstGeom>
        </p:spPr>
        <p:txBody>
          <a:bodyPr vert="horz" lIns="0" tIns="0" rIns="0" bIns="0" rtlCol="0" anchor="t" anchorCtr="0">
            <a:noAutofit/>
          </a:bodyPr>
          <a:lstStyle/>
          <a:p>
            <a:pPr lvl="0"/>
            <a:r>
              <a:rPr lang="nl-NL"/>
              <a:t>Click </a:t>
            </a:r>
            <a:r>
              <a:rPr lang="nl-NL" err="1"/>
              <a:t>to</a:t>
            </a:r>
            <a:r>
              <a:rPr lang="nl-NL"/>
              <a:t> </a:t>
            </a:r>
            <a:r>
              <a:rPr lang="nl-NL" err="1"/>
              <a:t>edit</a:t>
            </a:r>
            <a:r>
              <a:rPr lang="nl-NL"/>
              <a:t> Master </a:t>
            </a:r>
            <a:r>
              <a:rPr lang="nl-NL" err="1"/>
              <a:t>text</a:t>
            </a:r>
            <a:r>
              <a:rPr lang="nl-NL"/>
              <a:t> </a:t>
            </a:r>
            <a:r>
              <a:rPr lang="nl-NL" err="1"/>
              <a:t>styles</a:t>
            </a:r>
            <a:r>
              <a:rPr lang="nl-NL"/>
              <a:t>: Body</a:t>
            </a:r>
          </a:p>
          <a:p>
            <a:pPr lvl="0"/>
            <a:endParaRPr lang="nl-NL"/>
          </a:p>
          <a:p>
            <a:pPr lvl="1"/>
            <a:r>
              <a:rPr lang="nl-NL"/>
              <a:t>Second level: </a:t>
            </a:r>
            <a:r>
              <a:rPr lang="nl-NL" err="1"/>
              <a:t>Bullet</a:t>
            </a:r>
            <a:r>
              <a:rPr lang="nl-NL"/>
              <a:t> 1</a:t>
            </a:r>
          </a:p>
          <a:p>
            <a:pPr lvl="2"/>
            <a:r>
              <a:rPr lang="nl-NL" err="1"/>
              <a:t>Third</a:t>
            </a:r>
            <a:r>
              <a:rPr lang="nl-NL"/>
              <a:t> level: </a:t>
            </a:r>
            <a:r>
              <a:rPr lang="nl-NL" err="1"/>
              <a:t>Bullet</a:t>
            </a:r>
            <a:r>
              <a:rPr lang="nl-NL"/>
              <a:t> 2</a:t>
            </a:r>
          </a:p>
          <a:p>
            <a:pPr lvl="3"/>
            <a:r>
              <a:rPr lang="nl-NL" err="1"/>
              <a:t>Fourth</a:t>
            </a:r>
            <a:r>
              <a:rPr lang="nl-NL"/>
              <a:t> level: </a:t>
            </a:r>
            <a:r>
              <a:rPr lang="nl-NL" err="1"/>
              <a:t>Bullet</a:t>
            </a:r>
            <a:r>
              <a:rPr lang="nl-NL"/>
              <a:t> 3</a:t>
            </a:r>
          </a:p>
          <a:p>
            <a:pPr lvl="4"/>
            <a:r>
              <a:rPr lang="nl-NL" err="1"/>
              <a:t>Fifth</a:t>
            </a:r>
            <a:r>
              <a:rPr lang="nl-NL"/>
              <a:t> level: </a:t>
            </a:r>
            <a:r>
              <a:rPr lang="nl-NL" err="1"/>
              <a:t>Bullet</a:t>
            </a:r>
            <a:r>
              <a:rPr lang="nl-NL"/>
              <a:t> 4</a:t>
            </a:r>
          </a:p>
          <a:p>
            <a:pPr lvl="0"/>
            <a:endParaRPr lang="nl-NL"/>
          </a:p>
          <a:p>
            <a:pPr lvl="5"/>
            <a:r>
              <a:rPr lang="nl-NL" err="1"/>
              <a:t>Sixt</a:t>
            </a:r>
            <a:r>
              <a:rPr lang="nl-NL"/>
              <a:t> level: </a:t>
            </a:r>
            <a:r>
              <a:rPr lang="nl-NL" err="1"/>
              <a:t>Numbered</a:t>
            </a:r>
            <a:r>
              <a:rPr lang="nl-NL"/>
              <a:t> 1</a:t>
            </a:r>
          </a:p>
          <a:p>
            <a:pPr lvl="6"/>
            <a:r>
              <a:rPr lang="nl-NL" err="1"/>
              <a:t>Seventh</a:t>
            </a:r>
            <a:r>
              <a:rPr lang="nl-NL"/>
              <a:t> level: </a:t>
            </a:r>
            <a:r>
              <a:rPr lang="nl-NL" err="1"/>
              <a:t>Numberd</a:t>
            </a:r>
            <a:r>
              <a:rPr lang="nl-NL"/>
              <a:t> 2</a:t>
            </a:r>
          </a:p>
          <a:p>
            <a:pPr lvl="0"/>
            <a:endParaRPr lang="nl-NL"/>
          </a:p>
          <a:p>
            <a:pPr lvl="7"/>
            <a:r>
              <a:rPr lang="nl-NL" err="1"/>
              <a:t>Eight</a:t>
            </a:r>
            <a:r>
              <a:rPr lang="nl-NL"/>
              <a:t> level: </a:t>
            </a:r>
            <a:r>
              <a:rPr lang="nl-NL" err="1"/>
              <a:t>Heading</a:t>
            </a:r>
            <a:r>
              <a:rPr lang="nl-NL"/>
              <a:t> 1</a:t>
            </a:r>
          </a:p>
          <a:p>
            <a:pPr lvl="8"/>
            <a:r>
              <a:rPr lang="nl-NL"/>
              <a:t>Ninth level: </a:t>
            </a:r>
            <a:r>
              <a:rPr lang="nl-NL" err="1"/>
              <a:t>Heading</a:t>
            </a:r>
            <a:r>
              <a:rPr lang="nl-NL"/>
              <a:t> 2/intro</a:t>
            </a:r>
          </a:p>
        </p:txBody>
      </p:sp>
      <p:grpSp>
        <p:nvGrpSpPr>
          <p:cNvPr id="675" name="Grid-12col-12pt" hidden="1">
            <a:extLst>
              <a:ext uri="{FF2B5EF4-FFF2-40B4-BE49-F238E27FC236}">
                <a16:creationId xmlns:a16="http://schemas.microsoft.com/office/drawing/2014/main" id="{1AC2AFC1-0EB5-41D3-A8E1-4CBF1336A5E4}"/>
              </a:ext>
              <a:ext uri="{C183D7F6-B498-43B3-948B-1728B52AA6E4}">
                <adec:decorative xmlns:adec="http://schemas.microsoft.com/office/drawing/2017/decorative" val="1"/>
              </a:ext>
            </a:extLst>
          </p:cNvPr>
          <p:cNvGrpSpPr/>
          <p:nvPr/>
        </p:nvGrpSpPr>
        <p:grpSpPr>
          <a:xfrm>
            <a:off x="457200" y="0"/>
            <a:ext cx="11277600" cy="6858000"/>
            <a:chOff x="457200" y="0"/>
            <a:chExt cx="11277600" cy="6858000"/>
          </a:xfrm>
        </p:grpSpPr>
        <p:cxnSp>
          <p:nvCxnSpPr>
            <p:cNvPr id="676" name="Straight Connector 675">
              <a:extLst>
                <a:ext uri="{FF2B5EF4-FFF2-40B4-BE49-F238E27FC236}">
                  <a16:creationId xmlns:a16="http://schemas.microsoft.com/office/drawing/2014/main" id="{39B8AD01-BE8A-4B60-9A62-66EFF8DC9D25}"/>
                </a:ext>
              </a:extLst>
            </p:cNvPr>
            <p:cNvCxnSpPr/>
            <p:nvPr/>
          </p:nvCxnSpPr>
          <p:spPr>
            <a:xfrm>
              <a:off x="11734800" y="761999"/>
              <a:ext cx="0" cy="5486400"/>
            </a:xfrm>
            <a:prstGeom prst="line">
              <a:avLst/>
            </a:prstGeom>
            <a:ln w="6350">
              <a:solidFill>
                <a:srgbClr val="D6D6D6">
                  <a:alpha val="70000"/>
                </a:srgbClr>
              </a:solidFill>
              <a:prstDash val="dash"/>
            </a:ln>
          </p:spPr>
          <p:style>
            <a:lnRef idx="1">
              <a:schemeClr val="accent1"/>
            </a:lnRef>
            <a:fillRef idx="0">
              <a:schemeClr val="accent1"/>
            </a:fillRef>
            <a:effectRef idx="0">
              <a:schemeClr val="accent1"/>
            </a:effectRef>
            <a:fontRef idx="minor">
              <a:schemeClr val="tx1"/>
            </a:fontRef>
          </p:style>
        </p:cxnSp>
        <p:cxnSp>
          <p:nvCxnSpPr>
            <p:cNvPr id="677" name="Straight Connector 676">
              <a:extLst>
                <a:ext uri="{FF2B5EF4-FFF2-40B4-BE49-F238E27FC236}">
                  <a16:creationId xmlns:a16="http://schemas.microsoft.com/office/drawing/2014/main" id="{870B2EF8-6FD8-4B4A-8BB8-A7B60AB90D27}"/>
                </a:ext>
              </a:extLst>
            </p:cNvPr>
            <p:cNvCxnSpPr/>
            <p:nvPr/>
          </p:nvCxnSpPr>
          <p:spPr>
            <a:xfrm>
              <a:off x="457200" y="761999"/>
              <a:ext cx="0" cy="5486400"/>
            </a:xfrm>
            <a:prstGeom prst="line">
              <a:avLst/>
            </a:prstGeom>
            <a:ln w="6350">
              <a:solidFill>
                <a:srgbClr val="D6D6D6">
                  <a:alpha val="70000"/>
                </a:srgbClr>
              </a:solidFill>
              <a:prstDash val="dash"/>
            </a:ln>
          </p:spPr>
          <p:style>
            <a:lnRef idx="1">
              <a:schemeClr val="accent1"/>
            </a:lnRef>
            <a:fillRef idx="0">
              <a:schemeClr val="accent1"/>
            </a:fillRef>
            <a:effectRef idx="0">
              <a:schemeClr val="accent1"/>
            </a:effectRef>
            <a:fontRef idx="minor">
              <a:schemeClr val="tx1"/>
            </a:fontRef>
          </p:style>
        </p:cxnSp>
        <p:grpSp>
          <p:nvGrpSpPr>
            <p:cNvPr id="678" name="Group 677">
              <a:extLst>
                <a:ext uri="{FF2B5EF4-FFF2-40B4-BE49-F238E27FC236}">
                  <a16:creationId xmlns:a16="http://schemas.microsoft.com/office/drawing/2014/main" id="{B0EFFE50-81EE-4981-B75E-DE4D8CEC7197}"/>
                </a:ext>
              </a:extLst>
            </p:cNvPr>
            <p:cNvGrpSpPr/>
            <p:nvPr/>
          </p:nvGrpSpPr>
          <p:grpSpPr>
            <a:xfrm>
              <a:off x="609600" y="761999"/>
              <a:ext cx="10972800" cy="5486401"/>
              <a:chOff x="609600" y="761999"/>
              <a:chExt cx="10972800" cy="5486401"/>
            </a:xfrm>
          </p:grpSpPr>
          <p:grpSp>
            <p:nvGrpSpPr>
              <p:cNvPr id="680" name="Group 679">
                <a:extLst>
                  <a:ext uri="{FF2B5EF4-FFF2-40B4-BE49-F238E27FC236}">
                    <a16:creationId xmlns:a16="http://schemas.microsoft.com/office/drawing/2014/main" id="{EBACF697-6D8A-4C58-B1AF-FB77EA270257}"/>
                  </a:ext>
                </a:extLst>
              </p:cNvPr>
              <p:cNvGrpSpPr/>
              <p:nvPr/>
            </p:nvGrpSpPr>
            <p:grpSpPr>
              <a:xfrm>
                <a:off x="1384300" y="761999"/>
                <a:ext cx="9423400" cy="5486400"/>
                <a:chOff x="1384300" y="0"/>
                <a:chExt cx="9423400" cy="200297"/>
              </a:xfrm>
            </p:grpSpPr>
            <p:cxnSp>
              <p:nvCxnSpPr>
                <p:cNvPr id="721" name="Straight Connector 720">
                  <a:extLst>
                    <a:ext uri="{FF2B5EF4-FFF2-40B4-BE49-F238E27FC236}">
                      <a16:creationId xmlns:a16="http://schemas.microsoft.com/office/drawing/2014/main" id="{037273B0-B145-4AAF-A26E-4304E44ED584}"/>
                    </a:ext>
                  </a:extLst>
                </p:cNvPr>
                <p:cNvCxnSpPr/>
                <p:nvPr/>
              </p:nvCxnSpPr>
              <p:spPr>
                <a:xfrm>
                  <a:off x="1384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2" name="Straight Connector 721">
                  <a:extLst>
                    <a:ext uri="{FF2B5EF4-FFF2-40B4-BE49-F238E27FC236}">
                      <a16:creationId xmlns:a16="http://schemas.microsoft.com/office/drawing/2014/main" id="{B8650027-60AB-4296-BF53-EFC06C38114A}"/>
                    </a:ext>
                  </a:extLst>
                </p:cNvPr>
                <p:cNvCxnSpPr/>
                <p:nvPr/>
              </p:nvCxnSpPr>
              <p:spPr>
                <a:xfrm>
                  <a:off x="1536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3" name="Straight Connector 722">
                  <a:extLst>
                    <a:ext uri="{FF2B5EF4-FFF2-40B4-BE49-F238E27FC236}">
                      <a16:creationId xmlns:a16="http://schemas.microsoft.com/office/drawing/2014/main" id="{E103FDAB-AD15-4CE7-AA1D-CA17AC93FB5C}"/>
                    </a:ext>
                  </a:extLst>
                </p:cNvPr>
                <p:cNvCxnSpPr/>
                <p:nvPr/>
              </p:nvCxnSpPr>
              <p:spPr>
                <a:xfrm>
                  <a:off x="23114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4" name="Straight Connector 723">
                  <a:extLst>
                    <a:ext uri="{FF2B5EF4-FFF2-40B4-BE49-F238E27FC236}">
                      <a16:creationId xmlns:a16="http://schemas.microsoft.com/office/drawing/2014/main" id="{74282E5D-79AA-4468-BB3B-C0E24E84B160}"/>
                    </a:ext>
                  </a:extLst>
                </p:cNvPr>
                <p:cNvCxnSpPr/>
                <p:nvPr/>
              </p:nvCxnSpPr>
              <p:spPr>
                <a:xfrm>
                  <a:off x="24638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5" name="Straight Connector 724">
                  <a:extLst>
                    <a:ext uri="{FF2B5EF4-FFF2-40B4-BE49-F238E27FC236}">
                      <a16:creationId xmlns:a16="http://schemas.microsoft.com/office/drawing/2014/main" id="{E3AC8B91-EA9F-4EE0-A690-111F3531E425}"/>
                    </a:ext>
                  </a:extLst>
                </p:cNvPr>
                <p:cNvCxnSpPr/>
                <p:nvPr/>
              </p:nvCxnSpPr>
              <p:spPr>
                <a:xfrm>
                  <a:off x="32385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6" name="Straight Connector 725">
                  <a:extLst>
                    <a:ext uri="{FF2B5EF4-FFF2-40B4-BE49-F238E27FC236}">
                      <a16:creationId xmlns:a16="http://schemas.microsoft.com/office/drawing/2014/main" id="{1B3F6DFE-BD9F-4819-A173-414E40C7939B}"/>
                    </a:ext>
                  </a:extLst>
                </p:cNvPr>
                <p:cNvCxnSpPr/>
                <p:nvPr/>
              </p:nvCxnSpPr>
              <p:spPr>
                <a:xfrm>
                  <a:off x="33909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7" name="Straight Connector 726">
                  <a:extLst>
                    <a:ext uri="{FF2B5EF4-FFF2-40B4-BE49-F238E27FC236}">
                      <a16:creationId xmlns:a16="http://schemas.microsoft.com/office/drawing/2014/main" id="{5E34BBDD-B547-499F-9B90-E5F0BD309691}"/>
                    </a:ext>
                  </a:extLst>
                </p:cNvPr>
                <p:cNvCxnSpPr/>
                <p:nvPr/>
              </p:nvCxnSpPr>
              <p:spPr>
                <a:xfrm>
                  <a:off x="41656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8" name="Straight Connector 727">
                  <a:extLst>
                    <a:ext uri="{FF2B5EF4-FFF2-40B4-BE49-F238E27FC236}">
                      <a16:creationId xmlns:a16="http://schemas.microsoft.com/office/drawing/2014/main" id="{9B399452-763E-4384-8C72-32055DF5E232}"/>
                    </a:ext>
                  </a:extLst>
                </p:cNvPr>
                <p:cNvCxnSpPr/>
                <p:nvPr/>
              </p:nvCxnSpPr>
              <p:spPr>
                <a:xfrm>
                  <a:off x="43180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9" name="Straight Connector 728">
                  <a:extLst>
                    <a:ext uri="{FF2B5EF4-FFF2-40B4-BE49-F238E27FC236}">
                      <a16:creationId xmlns:a16="http://schemas.microsoft.com/office/drawing/2014/main" id="{329A6A52-8F1C-45AB-A604-FBC2BC692409}"/>
                    </a:ext>
                  </a:extLst>
                </p:cNvPr>
                <p:cNvCxnSpPr/>
                <p:nvPr/>
              </p:nvCxnSpPr>
              <p:spPr>
                <a:xfrm>
                  <a:off x="5092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0" name="Straight Connector 729">
                  <a:extLst>
                    <a:ext uri="{FF2B5EF4-FFF2-40B4-BE49-F238E27FC236}">
                      <a16:creationId xmlns:a16="http://schemas.microsoft.com/office/drawing/2014/main" id="{99C856EB-B811-4F1C-BE48-4736D783C08B}"/>
                    </a:ext>
                  </a:extLst>
                </p:cNvPr>
                <p:cNvCxnSpPr/>
                <p:nvPr/>
              </p:nvCxnSpPr>
              <p:spPr>
                <a:xfrm>
                  <a:off x="52451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1" name="Straight Connector 730">
                  <a:extLst>
                    <a:ext uri="{FF2B5EF4-FFF2-40B4-BE49-F238E27FC236}">
                      <a16:creationId xmlns:a16="http://schemas.microsoft.com/office/drawing/2014/main" id="{0132AEE8-54A5-495B-8C37-D1D5BBF24B57}"/>
                    </a:ext>
                  </a:extLst>
                </p:cNvPr>
                <p:cNvCxnSpPr/>
                <p:nvPr/>
              </p:nvCxnSpPr>
              <p:spPr>
                <a:xfrm>
                  <a:off x="60198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2" name="Straight Connector 731">
                  <a:extLst>
                    <a:ext uri="{FF2B5EF4-FFF2-40B4-BE49-F238E27FC236}">
                      <a16:creationId xmlns:a16="http://schemas.microsoft.com/office/drawing/2014/main" id="{19B1BE48-B17D-4418-9A48-44790F454618}"/>
                    </a:ext>
                  </a:extLst>
                </p:cNvPr>
                <p:cNvCxnSpPr/>
                <p:nvPr/>
              </p:nvCxnSpPr>
              <p:spPr>
                <a:xfrm>
                  <a:off x="61722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3" name="Straight Connector 732">
                  <a:extLst>
                    <a:ext uri="{FF2B5EF4-FFF2-40B4-BE49-F238E27FC236}">
                      <a16:creationId xmlns:a16="http://schemas.microsoft.com/office/drawing/2014/main" id="{B83562E1-C26E-4FA7-8A6F-C4D68AB23EF4}"/>
                    </a:ext>
                  </a:extLst>
                </p:cNvPr>
                <p:cNvCxnSpPr/>
                <p:nvPr/>
              </p:nvCxnSpPr>
              <p:spPr>
                <a:xfrm>
                  <a:off x="69469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4" name="Straight Connector 733">
                  <a:extLst>
                    <a:ext uri="{FF2B5EF4-FFF2-40B4-BE49-F238E27FC236}">
                      <a16:creationId xmlns:a16="http://schemas.microsoft.com/office/drawing/2014/main" id="{E2245B2C-B2F9-4AAA-A9C0-CCD6B34264FE}"/>
                    </a:ext>
                  </a:extLst>
                </p:cNvPr>
                <p:cNvCxnSpPr/>
                <p:nvPr/>
              </p:nvCxnSpPr>
              <p:spPr>
                <a:xfrm>
                  <a:off x="7099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5" name="Straight Connector 734">
                  <a:extLst>
                    <a:ext uri="{FF2B5EF4-FFF2-40B4-BE49-F238E27FC236}">
                      <a16:creationId xmlns:a16="http://schemas.microsoft.com/office/drawing/2014/main" id="{2CDA0C04-5DAC-4322-A31D-4B0A81EA0EBE}"/>
                    </a:ext>
                  </a:extLst>
                </p:cNvPr>
                <p:cNvCxnSpPr/>
                <p:nvPr/>
              </p:nvCxnSpPr>
              <p:spPr>
                <a:xfrm>
                  <a:off x="78740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6" name="Straight Connector 735">
                  <a:extLst>
                    <a:ext uri="{FF2B5EF4-FFF2-40B4-BE49-F238E27FC236}">
                      <a16:creationId xmlns:a16="http://schemas.microsoft.com/office/drawing/2014/main" id="{C285F26B-96DD-44FA-8B88-134FD0FB489E}"/>
                    </a:ext>
                  </a:extLst>
                </p:cNvPr>
                <p:cNvCxnSpPr/>
                <p:nvPr/>
              </p:nvCxnSpPr>
              <p:spPr>
                <a:xfrm>
                  <a:off x="80264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7" name="Straight Connector 736">
                  <a:extLst>
                    <a:ext uri="{FF2B5EF4-FFF2-40B4-BE49-F238E27FC236}">
                      <a16:creationId xmlns:a16="http://schemas.microsoft.com/office/drawing/2014/main" id="{F43A87E4-5956-4F09-9429-9CA7D9B5F0BE}"/>
                    </a:ext>
                  </a:extLst>
                </p:cNvPr>
                <p:cNvCxnSpPr/>
                <p:nvPr/>
              </p:nvCxnSpPr>
              <p:spPr>
                <a:xfrm>
                  <a:off x="88011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8" name="Straight Connector 737">
                  <a:extLst>
                    <a:ext uri="{FF2B5EF4-FFF2-40B4-BE49-F238E27FC236}">
                      <a16:creationId xmlns:a16="http://schemas.microsoft.com/office/drawing/2014/main" id="{EE4ADEF5-11B2-41B1-B8AD-DE41843DF57C}"/>
                    </a:ext>
                  </a:extLst>
                </p:cNvPr>
                <p:cNvCxnSpPr/>
                <p:nvPr/>
              </p:nvCxnSpPr>
              <p:spPr>
                <a:xfrm>
                  <a:off x="89535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39" name="Straight Connector 738">
                  <a:extLst>
                    <a:ext uri="{FF2B5EF4-FFF2-40B4-BE49-F238E27FC236}">
                      <a16:creationId xmlns:a16="http://schemas.microsoft.com/office/drawing/2014/main" id="{884E94DC-D635-426F-AE8C-EE48DDB08649}"/>
                    </a:ext>
                  </a:extLst>
                </p:cNvPr>
                <p:cNvCxnSpPr/>
                <p:nvPr/>
              </p:nvCxnSpPr>
              <p:spPr>
                <a:xfrm>
                  <a:off x="97282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0" name="Straight Connector 739">
                  <a:extLst>
                    <a:ext uri="{FF2B5EF4-FFF2-40B4-BE49-F238E27FC236}">
                      <a16:creationId xmlns:a16="http://schemas.microsoft.com/office/drawing/2014/main" id="{5217EE79-776F-4A53-8D50-D4B29E8C7B36}"/>
                    </a:ext>
                  </a:extLst>
                </p:cNvPr>
                <p:cNvCxnSpPr/>
                <p:nvPr/>
              </p:nvCxnSpPr>
              <p:spPr>
                <a:xfrm>
                  <a:off x="98806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1" name="Straight Connector 740">
                  <a:extLst>
                    <a:ext uri="{FF2B5EF4-FFF2-40B4-BE49-F238E27FC236}">
                      <a16:creationId xmlns:a16="http://schemas.microsoft.com/office/drawing/2014/main" id="{D7750C47-B50D-4CBE-8A0D-DB1E3F516A46}"/>
                    </a:ext>
                  </a:extLst>
                </p:cNvPr>
                <p:cNvCxnSpPr/>
                <p:nvPr/>
              </p:nvCxnSpPr>
              <p:spPr>
                <a:xfrm>
                  <a:off x="106553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42" name="Straight Connector 741">
                  <a:extLst>
                    <a:ext uri="{FF2B5EF4-FFF2-40B4-BE49-F238E27FC236}">
                      <a16:creationId xmlns:a16="http://schemas.microsoft.com/office/drawing/2014/main" id="{8B99B601-8157-420C-B256-B2F940708618}"/>
                    </a:ext>
                  </a:extLst>
                </p:cNvPr>
                <p:cNvCxnSpPr/>
                <p:nvPr/>
              </p:nvCxnSpPr>
              <p:spPr>
                <a:xfrm>
                  <a:off x="10807700" y="0"/>
                  <a:ext cx="0" cy="200297"/>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grpSp>
          <p:grpSp>
            <p:nvGrpSpPr>
              <p:cNvPr id="681" name="Group 680">
                <a:extLst>
                  <a:ext uri="{FF2B5EF4-FFF2-40B4-BE49-F238E27FC236}">
                    <a16:creationId xmlns:a16="http://schemas.microsoft.com/office/drawing/2014/main" id="{6291BD5A-19F6-4884-8ECB-B3BBDF127845}"/>
                  </a:ext>
                </a:extLst>
              </p:cNvPr>
              <p:cNvGrpSpPr/>
              <p:nvPr/>
            </p:nvGrpSpPr>
            <p:grpSpPr>
              <a:xfrm>
                <a:off x="609600" y="762000"/>
                <a:ext cx="10972800" cy="5486400"/>
                <a:chOff x="0" y="762000"/>
                <a:chExt cx="152400" cy="5486400"/>
              </a:xfrm>
            </p:grpSpPr>
            <p:cxnSp>
              <p:nvCxnSpPr>
                <p:cNvPr id="684" name="Straight Connector 683">
                  <a:extLst>
                    <a:ext uri="{FF2B5EF4-FFF2-40B4-BE49-F238E27FC236}">
                      <a16:creationId xmlns:a16="http://schemas.microsoft.com/office/drawing/2014/main" id="{EEED0732-928F-4759-B897-8098B75C5B60}"/>
                    </a:ext>
                  </a:extLst>
                </p:cNvPr>
                <p:cNvCxnSpPr/>
                <p:nvPr/>
              </p:nvCxnSpPr>
              <p:spPr>
                <a:xfrm>
                  <a:off x="0" y="762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5" name="Straight Connector 684">
                  <a:extLst>
                    <a:ext uri="{FF2B5EF4-FFF2-40B4-BE49-F238E27FC236}">
                      <a16:creationId xmlns:a16="http://schemas.microsoft.com/office/drawing/2014/main" id="{24D0D7A8-22CF-4450-8DC9-B312841F4A6D}"/>
                    </a:ext>
                  </a:extLst>
                </p:cNvPr>
                <p:cNvCxnSpPr/>
                <p:nvPr/>
              </p:nvCxnSpPr>
              <p:spPr>
                <a:xfrm>
                  <a:off x="0" y="914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6" name="Straight Connector 685">
                  <a:extLst>
                    <a:ext uri="{FF2B5EF4-FFF2-40B4-BE49-F238E27FC236}">
                      <a16:creationId xmlns:a16="http://schemas.microsoft.com/office/drawing/2014/main" id="{CF18327A-677F-4EAE-A457-CB92BDD5F8D9}"/>
                    </a:ext>
                  </a:extLst>
                </p:cNvPr>
                <p:cNvCxnSpPr/>
                <p:nvPr/>
              </p:nvCxnSpPr>
              <p:spPr>
                <a:xfrm>
                  <a:off x="0" y="1066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7" name="Straight Connector 686">
                  <a:extLst>
                    <a:ext uri="{FF2B5EF4-FFF2-40B4-BE49-F238E27FC236}">
                      <a16:creationId xmlns:a16="http://schemas.microsoft.com/office/drawing/2014/main" id="{5951591A-BAA1-4559-BD6D-8FC5B718C378}"/>
                    </a:ext>
                  </a:extLst>
                </p:cNvPr>
                <p:cNvCxnSpPr/>
                <p:nvPr/>
              </p:nvCxnSpPr>
              <p:spPr>
                <a:xfrm>
                  <a:off x="0" y="1219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8" name="Straight Connector 687">
                  <a:extLst>
                    <a:ext uri="{FF2B5EF4-FFF2-40B4-BE49-F238E27FC236}">
                      <a16:creationId xmlns:a16="http://schemas.microsoft.com/office/drawing/2014/main" id="{31CEEF38-D642-48C2-8B53-E678595287EA}"/>
                    </a:ext>
                  </a:extLst>
                </p:cNvPr>
                <p:cNvCxnSpPr/>
                <p:nvPr/>
              </p:nvCxnSpPr>
              <p:spPr>
                <a:xfrm>
                  <a:off x="0" y="1371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9" name="Straight Connector 688">
                  <a:extLst>
                    <a:ext uri="{FF2B5EF4-FFF2-40B4-BE49-F238E27FC236}">
                      <a16:creationId xmlns:a16="http://schemas.microsoft.com/office/drawing/2014/main" id="{3687B4F9-B236-4B85-B8EB-F0F4FD82183C}"/>
                    </a:ext>
                  </a:extLst>
                </p:cNvPr>
                <p:cNvCxnSpPr/>
                <p:nvPr/>
              </p:nvCxnSpPr>
              <p:spPr>
                <a:xfrm>
                  <a:off x="0" y="1524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38CBDFA3-A052-4FF3-8B8A-F2BA6D90BA3C}"/>
                    </a:ext>
                  </a:extLst>
                </p:cNvPr>
                <p:cNvCxnSpPr/>
                <p:nvPr/>
              </p:nvCxnSpPr>
              <p:spPr>
                <a:xfrm>
                  <a:off x="0" y="1676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AD255AB8-9C65-4263-AD28-83F5D452D054}"/>
                    </a:ext>
                  </a:extLst>
                </p:cNvPr>
                <p:cNvCxnSpPr/>
                <p:nvPr/>
              </p:nvCxnSpPr>
              <p:spPr>
                <a:xfrm>
                  <a:off x="0" y="1828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0E450198-D413-48F0-92D3-DBC91C2BA7C0}"/>
                    </a:ext>
                  </a:extLst>
                </p:cNvPr>
                <p:cNvCxnSpPr/>
                <p:nvPr/>
              </p:nvCxnSpPr>
              <p:spPr>
                <a:xfrm>
                  <a:off x="0" y="1981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C53E337C-9599-45DB-B21B-5127A51400D7}"/>
                    </a:ext>
                  </a:extLst>
                </p:cNvPr>
                <p:cNvCxnSpPr/>
                <p:nvPr/>
              </p:nvCxnSpPr>
              <p:spPr>
                <a:xfrm>
                  <a:off x="0" y="2133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159673F9-9C64-4A7A-B595-1A1F9223E661}"/>
                    </a:ext>
                  </a:extLst>
                </p:cNvPr>
                <p:cNvCxnSpPr/>
                <p:nvPr/>
              </p:nvCxnSpPr>
              <p:spPr>
                <a:xfrm>
                  <a:off x="0" y="2286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5" name="Straight Connector 694">
                  <a:extLst>
                    <a:ext uri="{FF2B5EF4-FFF2-40B4-BE49-F238E27FC236}">
                      <a16:creationId xmlns:a16="http://schemas.microsoft.com/office/drawing/2014/main" id="{E5E65431-89D2-4243-A27A-634629D182D9}"/>
                    </a:ext>
                  </a:extLst>
                </p:cNvPr>
                <p:cNvCxnSpPr/>
                <p:nvPr/>
              </p:nvCxnSpPr>
              <p:spPr>
                <a:xfrm>
                  <a:off x="0" y="2438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6" name="Straight Connector 695">
                  <a:extLst>
                    <a:ext uri="{FF2B5EF4-FFF2-40B4-BE49-F238E27FC236}">
                      <a16:creationId xmlns:a16="http://schemas.microsoft.com/office/drawing/2014/main" id="{45AC9C0E-7451-4120-B54C-220B59ACC3F7}"/>
                    </a:ext>
                  </a:extLst>
                </p:cNvPr>
                <p:cNvCxnSpPr/>
                <p:nvPr/>
              </p:nvCxnSpPr>
              <p:spPr>
                <a:xfrm>
                  <a:off x="0" y="2590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7" name="Straight Connector 696">
                  <a:extLst>
                    <a:ext uri="{FF2B5EF4-FFF2-40B4-BE49-F238E27FC236}">
                      <a16:creationId xmlns:a16="http://schemas.microsoft.com/office/drawing/2014/main" id="{537A2162-AD41-4A7A-9BBE-17933F4E0007}"/>
                    </a:ext>
                  </a:extLst>
                </p:cNvPr>
                <p:cNvCxnSpPr/>
                <p:nvPr/>
              </p:nvCxnSpPr>
              <p:spPr>
                <a:xfrm>
                  <a:off x="0" y="2743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8" name="Straight Connector 697">
                  <a:extLst>
                    <a:ext uri="{FF2B5EF4-FFF2-40B4-BE49-F238E27FC236}">
                      <a16:creationId xmlns:a16="http://schemas.microsoft.com/office/drawing/2014/main" id="{EFBBCB61-02E4-4710-9E11-F40103669E8C}"/>
                    </a:ext>
                  </a:extLst>
                </p:cNvPr>
                <p:cNvCxnSpPr/>
                <p:nvPr/>
              </p:nvCxnSpPr>
              <p:spPr>
                <a:xfrm>
                  <a:off x="0" y="2895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99" name="Straight Connector 698">
                  <a:extLst>
                    <a:ext uri="{FF2B5EF4-FFF2-40B4-BE49-F238E27FC236}">
                      <a16:creationId xmlns:a16="http://schemas.microsoft.com/office/drawing/2014/main" id="{972AD8F6-3CD8-4DA7-9A84-47CA7C7A2BB4}"/>
                    </a:ext>
                  </a:extLst>
                </p:cNvPr>
                <p:cNvCxnSpPr/>
                <p:nvPr/>
              </p:nvCxnSpPr>
              <p:spPr>
                <a:xfrm>
                  <a:off x="0" y="3048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0" name="Straight Connector 699">
                  <a:extLst>
                    <a:ext uri="{FF2B5EF4-FFF2-40B4-BE49-F238E27FC236}">
                      <a16:creationId xmlns:a16="http://schemas.microsoft.com/office/drawing/2014/main" id="{9D01E8F5-5C69-47F5-BC27-4BB0FB15A094}"/>
                    </a:ext>
                  </a:extLst>
                </p:cNvPr>
                <p:cNvCxnSpPr/>
                <p:nvPr/>
              </p:nvCxnSpPr>
              <p:spPr>
                <a:xfrm>
                  <a:off x="0" y="3200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1" name="Straight Connector 700">
                  <a:extLst>
                    <a:ext uri="{FF2B5EF4-FFF2-40B4-BE49-F238E27FC236}">
                      <a16:creationId xmlns:a16="http://schemas.microsoft.com/office/drawing/2014/main" id="{86E254F8-F6DA-4CD9-B1C5-42AA0E4A3859}"/>
                    </a:ext>
                  </a:extLst>
                </p:cNvPr>
                <p:cNvCxnSpPr/>
                <p:nvPr/>
              </p:nvCxnSpPr>
              <p:spPr>
                <a:xfrm>
                  <a:off x="0" y="3352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2" name="Straight Connector 701">
                  <a:extLst>
                    <a:ext uri="{FF2B5EF4-FFF2-40B4-BE49-F238E27FC236}">
                      <a16:creationId xmlns:a16="http://schemas.microsoft.com/office/drawing/2014/main" id="{052C148E-1A4C-4C52-842D-926A126406BA}"/>
                    </a:ext>
                  </a:extLst>
                </p:cNvPr>
                <p:cNvCxnSpPr/>
                <p:nvPr/>
              </p:nvCxnSpPr>
              <p:spPr>
                <a:xfrm>
                  <a:off x="0" y="3505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3" name="Straight Connector 702">
                  <a:extLst>
                    <a:ext uri="{FF2B5EF4-FFF2-40B4-BE49-F238E27FC236}">
                      <a16:creationId xmlns:a16="http://schemas.microsoft.com/office/drawing/2014/main" id="{5609C38F-5245-4698-A9BA-62048BB041E6}"/>
                    </a:ext>
                  </a:extLst>
                </p:cNvPr>
                <p:cNvCxnSpPr/>
                <p:nvPr/>
              </p:nvCxnSpPr>
              <p:spPr>
                <a:xfrm>
                  <a:off x="0" y="3657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4" name="Straight Connector 703">
                  <a:extLst>
                    <a:ext uri="{FF2B5EF4-FFF2-40B4-BE49-F238E27FC236}">
                      <a16:creationId xmlns:a16="http://schemas.microsoft.com/office/drawing/2014/main" id="{69F4991F-510D-461F-9D3D-F988048C21A8}"/>
                    </a:ext>
                  </a:extLst>
                </p:cNvPr>
                <p:cNvCxnSpPr/>
                <p:nvPr/>
              </p:nvCxnSpPr>
              <p:spPr>
                <a:xfrm>
                  <a:off x="0" y="3810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5" name="Straight Connector 704">
                  <a:extLst>
                    <a:ext uri="{FF2B5EF4-FFF2-40B4-BE49-F238E27FC236}">
                      <a16:creationId xmlns:a16="http://schemas.microsoft.com/office/drawing/2014/main" id="{B555AD25-5262-4EBA-951B-373C48A6C8B2}"/>
                    </a:ext>
                  </a:extLst>
                </p:cNvPr>
                <p:cNvCxnSpPr/>
                <p:nvPr/>
              </p:nvCxnSpPr>
              <p:spPr>
                <a:xfrm>
                  <a:off x="0" y="3962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6" name="Straight Connector 705">
                  <a:extLst>
                    <a:ext uri="{FF2B5EF4-FFF2-40B4-BE49-F238E27FC236}">
                      <a16:creationId xmlns:a16="http://schemas.microsoft.com/office/drawing/2014/main" id="{F96DF817-5687-4871-AB78-AA42FE042EBE}"/>
                    </a:ext>
                  </a:extLst>
                </p:cNvPr>
                <p:cNvCxnSpPr/>
                <p:nvPr/>
              </p:nvCxnSpPr>
              <p:spPr>
                <a:xfrm>
                  <a:off x="0" y="4114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7" name="Straight Connector 706">
                  <a:extLst>
                    <a:ext uri="{FF2B5EF4-FFF2-40B4-BE49-F238E27FC236}">
                      <a16:creationId xmlns:a16="http://schemas.microsoft.com/office/drawing/2014/main" id="{4326D9E6-D458-4353-8D6F-B837F6CA932C}"/>
                    </a:ext>
                  </a:extLst>
                </p:cNvPr>
                <p:cNvCxnSpPr/>
                <p:nvPr/>
              </p:nvCxnSpPr>
              <p:spPr>
                <a:xfrm>
                  <a:off x="0" y="4267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8" name="Straight Connector 707">
                  <a:extLst>
                    <a:ext uri="{FF2B5EF4-FFF2-40B4-BE49-F238E27FC236}">
                      <a16:creationId xmlns:a16="http://schemas.microsoft.com/office/drawing/2014/main" id="{069F290D-595A-4E3D-AA1A-53F54B36B12B}"/>
                    </a:ext>
                  </a:extLst>
                </p:cNvPr>
                <p:cNvCxnSpPr/>
                <p:nvPr/>
              </p:nvCxnSpPr>
              <p:spPr>
                <a:xfrm>
                  <a:off x="0" y="4419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09" name="Straight Connector 708">
                  <a:extLst>
                    <a:ext uri="{FF2B5EF4-FFF2-40B4-BE49-F238E27FC236}">
                      <a16:creationId xmlns:a16="http://schemas.microsoft.com/office/drawing/2014/main" id="{0CA35615-3C81-4D69-BF06-93094A55E32E}"/>
                    </a:ext>
                  </a:extLst>
                </p:cNvPr>
                <p:cNvCxnSpPr/>
                <p:nvPr/>
              </p:nvCxnSpPr>
              <p:spPr>
                <a:xfrm>
                  <a:off x="0" y="4572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0" name="Straight Connector 709">
                  <a:extLst>
                    <a:ext uri="{FF2B5EF4-FFF2-40B4-BE49-F238E27FC236}">
                      <a16:creationId xmlns:a16="http://schemas.microsoft.com/office/drawing/2014/main" id="{F25DBE76-8405-4EFB-ACE5-00F0585246D0}"/>
                    </a:ext>
                  </a:extLst>
                </p:cNvPr>
                <p:cNvCxnSpPr/>
                <p:nvPr/>
              </p:nvCxnSpPr>
              <p:spPr>
                <a:xfrm>
                  <a:off x="0" y="4724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1" name="Straight Connector 710">
                  <a:extLst>
                    <a:ext uri="{FF2B5EF4-FFF2-40B4-BE49-F238E27FC236}">
                      <a16:creationId xmlns:a16="http://schemas.microsoft.com/office/drawing/2014/main" id="{48FF9B65-3CB8-4E16-9B7A-99FF623CA928}"/>
                    </a:ext>
                  </a:extLst>
                </p:cNvPr>
                <p:cNvCxnSpPr/>
                <p:nvPr/>
              </p:nvCxnSpPr>
              <p:spPr>
                <a:xfrm>
                  <a:off x="0" y="4876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2" name="Straight Connector 711">
                  <a:extLst>
                    <a:ext uri="{FF2B5EF4-FFF2-40B4-BE49-F238E27FC236}">
                      <a16:creationId xmlns:a16="http://schemas.microsoft.com/office/drawing/2014/main" id="{5C69FB77-DA5B-40FA-89BC-D996AD4AC139}"/>
                    </a:ext>
                  </a:extLst>
                </p:cNvPr>
                <p:cNvCxnSpPr/>
                <p:nvPr/>
              </p:nvCxnSpPr>
              <p:spPr>
                <a:xfrm>
                  <a:off x="0" y="5029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3" name="Straight Connector 712">
                  <a:extLst>
                    <a:ext uri="{FF2B5EF4-FFF2-40B4-BE49-F238E27FC236}">
                      <a16:creationId xmlns:a16="http://schemas.microsoft.com/office/drawing/2014/main" id="{2E7FB4CE-0531-4D51-85CD-40B3A45E1F76}"/>
                    </a:ext>
                  </a:extLst>
                </p:cNvPr>
                <p:cNvCxnSpPr/>
                <p:nvPr/>
              </p:nvCxnSpPr>
              <p:spPr>
                <a:xfrm>
                  <a:off x="0" y="5181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4" name="Straight Connector 713">
                  <a:extLst>
                    <a:ext uri="{FF2B5EF4-FFF2-40B4-BE49-F238E27FC236}">
                      <a16:creationId xmlns:a16="http://schemas.microsoft.com/office/drawing/2014/main" id="{3EC4BFF5-95A5-4BFD-B6C5-1550613D7F64}"/>
                    </a:ext>
                  </a:extLst>
                </p:cNvPr>
                <p:cNvCxnSpPr/>
                <p:nvPr/>
              </p:nvCxnSpPr>
              <p:spPr>
                <a:xfrm>
                  <a:off x="0" y="5334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5" name="Straight Connector 714">
                  <a:extLst>
                    <a:ext uri="{FF2B5EF4-FFF2-40B4-BE49-F238E27FC236}">
                      <a16:creationId xmlns:a16="http://schemas.microsoft.com/office/drawing/2014/main" id="{7B048FE1-1BFD-4AEC-AE3E-695E53C62EBE}"/>
                    </a:ext>
                  </a:extLst>
                </p:cNvPr>
                <p:cNvCxnSpPr/>
                <p:nvPr/>
              </p:nvCxnSpPr>
              <p:spPr>
                <a:xfrm>
                  <a:off x="0" y="5486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6" name="Straight Connector 715">
                  <a:extLst>
                    <a:ext uri="{FF2B5EF4-FFF2-40B4-BE49-F238E27FC236}">
                      <a16:creationId xmlns:a16="http://schemas.microsoft.com/office/drawing/2014/main" id="{8C83F003-8A30-47E9-A213-4747D82B8607}"/>
                    </a:ext>
                  </a:extLst>
                </p:cNvPr>
                <p:cNvCxnSpPr/>
                <p:nvPr/>
              </p:nvCxnSpPr>
              <p:spPr>
                <a:xfrm>
                  <a:off x="0" y="57912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7" name="Straight Connector 716">
                  <a:extLst>
                    <a:ext uri="{FF2B5EF4-FFF2-40B4-BE49-F238E27FC236}">
                      <a16:creationId xmlns:a16="http://schemas.microsoft.com/office/drawing/2014/main" id="{2B808D7F-9CBC-4C3E-9DDE-CC491E6D22DC}"/>
                    </a:ext>
                  </a:extLst>
                </p:cNvPr>
                <p:cNvCxnSpPr/>
                <p:nvPr/>
              </p:nvCxnSpPr>
              <p:spPr>
                <a:xfrm>
                  <a:off x="0" y="59436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8" name="Straight Connector 717">
                  <a:extLst>
                    <a:ext uri="{FF2B5EF4-FFF2-40B4-BE49-F238E27FC236}">
                      <a16:creationId xmlns:a16="http://schemas.microsoft.com/office/drawing/2014/main" id="{8D36E954-E80C-43B9-A8B6-904FEFA3B0E9}"/>
                    </a:ext>
                  </a:extLst>
                </p:cNvPr>
                <p:cNvCxnSpPr/>
                <p:nvPr/>
              </p:nvCxnSpPr>
              <p:spPr>
                <a:xfrm>
                  <a:off x="0" y="60960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19" name="Straight Connector 718">
                  <a:extLst>
                    <a:ext uri="{FF2B5EF4-FFF2-40B4-BE49-F238E27FC236}">
                      <a16:creationId xmlns:a16="http://schemas.microsoft.com/office/drawing/2014/main" id="{42278916-D00A-4501-9E18-02C072635517}"/>
                    </a:ext>
                  </a:extLst>
                </p:cNvPr>
                <p:cNvCxnSpPr/>
                <p:nvPr/>
              </p:nvCxnSpPr>
              <p:spPr>
                <a:xfrm>
                  <a:off x="0" y="62484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720" name="Straight Connector 719">
                  <a:extLst>
                    <a:ext uri="{FF2B5EF4-FFF2-40B4-BE49-F238E27FC236}">
                      <a16:creationId xmlns:a16="http://schemas.microsoft.com/office/drawing/2014/main" id="{BB083813-D44F-4836-A34E-58AC210D6DDB}"/>
                    </a:ext>
                  </a:extLst>
                </p:cNvPr>
                <p:cNvCxnSpPr/>
                <p:nvPr/>
              </p:nvCxnSpPr>
              <p:spPr>
                <a:xfrm>
                  <a:off x="0" y="5638800"/>
                  <a:ext cx="152400" cy="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grpSp>
          <p:cxnSp>
            <p:nvCxnSpPr>
              <p:cNvPr id="682" name="Straight Connector 681">
                <a:extLst>
                  <a:ext uri="{FF2B5EF4-FFF2-40B4-BE49-F238E27FC236}">
                    <a16:creationId xmlns:a16="http://schemas.microsoft.com/office/drawing/2014/main" id="{F81690D2-4482-4982-8347-8B89D9C963C1}"/>
                  </a:ext>
                </a:extLst>
              </p:cNvPr>
              <p:cNvCxnSpPr/>
              <p:nvPr/>
            </p:nvCxnSpPr>
            <p:spPr>
              <a:xfrm>
                <a:off x="11582400" y="761999"/>
                <a:ext cx="0" cy="5486400"/>
              </a:xfrm>
              <a:prstGeom prst="line">
                <a:avLst/>
              </a:prstGeom>
              <a:ln w="6350">
                <a:solidFill>
                  <a:srgbClr val="D6D6D6">
                    <a:alpha val="70000"/>
                  </a:srgbClr>
                </a:solidFill>
              </a:ln>
            </p:spPr>
            <p:style>
              <a:lnRef idx="1">
                <a:schemeClr val="accent1"/>
              </a:lnRef>
              <a:fillRef idx="0">
                <a:schemeClr val="accent1"/>
              </a:fillRef>
              <a:effectRef idx="0">
                <a:schemeClr val="accent1"/>
              </a:effectRef>
              <a:fontRef idx="minor">
                <a:schemeClr val="tx1"/>
              </a:fontRef>
            </p:style>
          </p:cxnSp>
          <p:cxnSp>
            <p:nvCxnSpPr>
              <p:cNvPr id="683" name="Straight Connector 682">
                <a:extLst>
                  <a:ext uri="{FF2B5EF4-FFF2-40B4-BE49-F238E27FC236}">
                    <a16:creationId xmlns:a16="http://schemas.microsoft.com/office/drawing/2014/main" id="{0A66CB73-DB41-4AEA-B5D2-960FD813FD97}"/>
                  </a:ext>
                </a:extLst>
              </p:cNvPr>
              <p:cNvCxnSpPr/>
              <p:nvPr/>
            </p:nvCxnSpPr>
            <p:spPr>
              <a:xfrm>
                <a:off x="609600" y="761999"/>
                <a:ext cx="0" cy="5486400"/>
              </a:xfrm>
              <a:prstGeom prst="line">
                <a:avLst/>
              </a:prstGeom>
              <a:ln w="6350">
                <a:solidFill>
                  <a:srgbClr val="D6D6D6">
                    <a:alpha val="70000"/>
                  </a:srgbClr>
                </a:solidFill>
                <a:prstDash val="solid"/>
              </a:ln>
            </p:spPr>
            <p:style>
              <a:lnRef idx="1">
                <a:schemeClr val="accent1"/>
              </a:lnRef>
              <a:fillRef idx="0">
                <a:schemeClr val="accent1"/>
              </a:fillRef>
              <a:effectRef idx="0">
                <a:schemeClr val="accent1"/>
              </a:effectRef>
              <a:fontRef idx="minor">
                <a:schemeClr val="tx1"/>
              </a:fontRef>
            </p:style>
          </p:cxnSp>
        </p:grpSp>
        <p:cxnSp>
          <p:nvCxnSpPr>
            <p:cNvPr id="679" name="Straight Connector 678">
              <a:extLst>
                <a:ext uri="{FF2B5EF4-FFF2-40B4-BE49-F238E27FC236}">
                  <a16:creationId xmlns:a16="http://schemas.microsoft.com/office/drawing/2014/main" id="{9136B5CA-531E-4CDF-9B44-900322404DC4}"/>
                </a:ext>
              </a:extLst>
            </p:cNvPr>
            <p:cNvCxnSpPr/>
            <p:nvPr/>
          </p:nvCxnSpPr>
          <p:spPr>
            <a:xfrm>
              <a:off x="6096000" y="0"/>
              <a:ext cx="0" cy="6858000"/>
            </a:xfrm>
            <a:prstGeom prst="line">
              <a:avLst/>
            </a:prstGeom>
            <a:ln w="6350">
              <a:solidFill>
                <a:srgbClr val="CE5368">
                  <a:alpha val="70000"/>
                </a:srgbClr>
              </a:solidFill>
              <a:prstDash val="lgDash"/>
            </a:ln>
          </p:spPr>
          <p:style>
            <a:lnRef idx="1">
              <a:schemeClr val="accent1"/>
            </a:lnRef>
            <a:fillRef idx="0">
              <a:schemeClr val="accent1"/>
            </a:fillRef>
            <a:effectRef idx="0">
              <a:schemeClr val="accent1"/>
            </a:effectRef>
            <a:fontRef idx="minor">
              <a:schemeClr val="tx1"/>
            </a:fontRef>
          </p:style>
        </p:cxnSp>
      </p:grpSp>
      <p:grpSp>
        <p:nvGrpSpPr>
          <p:cNvPr id="9" name="Grid-marks">
            <a:extLst>
              <a:ext uri="{FF2B5EF4-FFF2-40B4-BE49-F238E27FC236}">
                <a16:creationId xmlns:a16="http://schemas.microsoft.com/office/drawing/2014/main" id="{051CC223-5DE2-40F6-9147-96AB30FFAD5D}"/>
              </a:ext>
              <a:ext uri="{C183D7F6-B498-43B3-948B-1728B52AA6E4}">
                <adec:decorative xmlns:adec="http://schemas.microsoft.com/office/drawing/2017/decorative" val="1"/>
              </a:ext>
            </a:extLst>
          </p:cNvPr>
          <p:cNvGrpSpPr/>
          <p:nvPr userDrawn="1"/>
        </p:nvGrpSpPr>
        <p:grpSpPr>
          <a:xfrm>
            <a:off x="-258730" y="-306627"/>
            <a:ext cx="12709460" cy="7471254"/>
            <a:chOff x="-258730" y="-306627"/>
            <a:chExt cx="12709460" cy="7471254"/>
          </a:xfrm>
        </p:grpSpPr>
        <p:grpSp>
          <p:nvGrpSpPr>
            <p:cNvPr id="547" name="Group 546">
              <a:extLst>
                <a:ext uri="{FF2B5EF4-FFF2-40B4-BE49-F238E27FC236}">
                  <a16:creationId xmlns:a16="http://schemas.microsoft.com/office/drawing/2014/main" id="{4DF155F4-2AB4-4E25-BBAD-D099FC837D8D}"/>
                </a:ext>
              </a:extLst>
            </p:cNvPr>
            <p:cNvGrpSpPr/>
            <p:nvPr/>
          </p:nvGrpSpPr>
          <p:grpSpPr>
            <a:xfrm>
              <a:off x="12298330" y="762000"/>
              <a:ext cx="152400" cy="5486400"/>
              <a:chOff x="12039600" y="762000"/>
              <a:chExt cx="152400" cy="5486400"/>
            </a:xfrm>
          </p:grpSpPr>
          <p:cxnSp>
            <p:nvCxnSpPr>
              <p:cNvPr id="548" name="Straight Connector 547">
                <a:extLst>
                  <a:ext uri="{FF2B5EF4-FFF2-40B4-BE49-F238E27FC236}">
                    <a16:creationId xmlns:a16="http://schemas.microsoft.com/office/drawing/2014/main" id="{5A863168-F9A2-4C53-9C9B-642D8EFEF0BC}"/>
                  </a:ext>
                </a:extLst>
              </p:cNvPr>
              <p:cNvCxnSpPr/>
              <p:nvPr/>
            </p:nvCxnSpPr>
            <p:spPr>
              <a:xfrm>
                <a:off x="12039600" y="76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49" name="Straight Connector 548">
                <a:extLst>
                  <a:ext uri="{FF2B5EF4-FFF2-40B4-BE49-F238E27FC236}">
                    <a16:creationId xmlns:a16="http://schemas.microsoft.com/office/drawing/2014/main" id="{6724D8CB-D326-4275-B217-A0A84E097EDC}"/>
                  </a:ext>
                </a:extLst>
              </p:cNvPr>
              <p:cNvCxnSpPr/>
              <p:nvPr/>
            </p:nvCxnSpPr>
            <p:spPr>
              <a:xfrm>
                <a:off x="12039600" y="91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0" name="Straight Connector 549">
                <a:extLst>
                  <a:ext uri="{FF2B5EF4-FFF2-40B4-BE49-F238E27FC236}">
                    <a16:creationId xmlns:a16="http://schemas.microsoft.com/office/drawing/2014/main" id="{0B4B4ABB-BE2A-4BD2-AF8E-85DE8EA47602}"/>
                  </a:ext>
                </a:extLst>
              </p:cNvPr>
              <p:cNvCxnSpPr/>
              <p:nvPr/>
            </p:nvCxnSpPr>
            <p:spPr>
              <a:xfrm>
                <a:off x="12039600" y="106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1" name="Straight Connector 550">
                <a:extLst>
                  <a:ext uri="{FF2B5EF4-FFF2-40B4-BE49-F238E27FC236}">
                    <a16:creationId xmlns:a16="http://schemas.microsoft.com/office/drawing/2014/main" id="{598482A3-A490-4B82-B0BD-3902CE8CD544}"/>
                  </a:ext>
                </a:extLst>
              </p:cNvPr>
              <p:cNvCxnSpPr/>
              <p:nvPr/>
            </p:nvCxnSpPr>
            <p:spPr>
              <a:xfrm>
                <a:off x="12039600" y="121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2" name="Straight Connector 551">
                <a:extLst>
                  <a:ext uri="{FF2B5EF4-FFF2-40B4-BE49-F238E27FC236}">
                    <a16:creationId xmlns:a16="http://schemas.microsoft.com/office/drawing/2014/main" id="{E0BE4B2E-B612-40E6-9151-DC27865CA239}"/>
                  </a:ext>
                </a:extLst>
              </p:cNvPr>
              <p:cNvCxnSpPr/>
              <p:nvPr/>
            </p:nvCxnSpPr>
            <p:spPr>
              <a:xfrm>
                <a:off x="12039600" y="137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3" name="Straight Connector 552">
                <a:extLst>
                  <a:ext uri="{FF2B5EF4-FFF2-40B4-BE49-F238E27FC236}">
                    <a16:creationId xmlns:a16="http://schemas.microsoft.com/office/drawing/2014/main" id="{FD8BDCE2-A54F-4090-99A1-B619B2BD6354}"/>
                  </a:ext>
                </a:extLst>
              </p:cNvPr>
              <p:cNvCxnSpPr/>
              <p:nvPr/>
            </p:nvCxnSpPr>
            <p:spPr>
              <a:xfrm>
                <a:off x="12039600" y="152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4" name="Straight Connector 553">
                <a:extLst>
                  <a:ext uri="{FF2B5EF4-FFF2-40B4-BE49-F238E27FC236}">
                    <a16:creationId xmlns:a16="http://schemas.microsoft.com/office/drawing/2014/main" id="{DF6C63B4-AEF2-4267-9252-2551685472AE}"/>
                  </a:ext>
                </a:extLst>
              </p:cNvPr>
              <p:cNvCxnSpPr/>
              <p:nvPr/>
            </p:nvCxnSpPr>
            <p:spPr>
              <a:xfrm>
                <a:off x="12039600" y="167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5" name="Straight Connector 554">
                <a:extLst>
                  <a:ext uri="{FF2B5EF4-FFF2-40B4-BE49-F238E27FC236}">
                    <a16:creationId xmlns:a16="http://schemas.microsoft.com/office/drawing/2014/main" id="{F13EB9B3-CA01-487C-8299-DB1140254525}"/>
                  </a:ext>
                </a:extLst>
              </p:cNvPr>
              <p:cNvCxnSpPr/>
              <p:nvPr/>
            </p:nvCxnSpPr>
            <p:spPr>
              <a:xfrm>
                <a:off x="12039600" y="182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17C490AA-25BD-4FBA-A341-EA73FA84FC77}"/>
                  </a:ext>
                </a:extLst>
              </p:cNvPr>
              <p:cNvCxnSpPr/>
              <p:nvPr/>
            </p:nvCxnSpPr>
            <p:spPr>
              <a:xfrm>
                <a:off x="12039600" y="198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7" name="Straight Connector 556">
                <a:extLst>
                  <a:ext uri="{FF2B5EF4-FFF2-40B4-BE49-F238E27FC236}">
                    <a16:creationId xmlns:a16="http://schemas.microsoft.com/office/drawing/2014/main" id="{27BF892C-FAE8-4C31-844A-280ECEC7A73E}"/>
                  </a:ext>
                </a:extLst>
              </p:cNvPr>
              <p:cNvCxnSpPr/>
              <p:nvPr/>
            </p:nvCxnSpPr>
            <p:spPr>
              <a:xfrm>
                <a:off x="12039600" y="213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8" name="Straight Connector 557">
                <a:extLst>
                  <a:ext uri="{FF2B5EF4-FFF2-40B4-BE49-F238E27FC236}">
                    <a16:creationId xmlns:a16="http://schemas.microsoft.com/office/drawing/2014/main" id="{DA303E24-16F1-4BD2-A74E-3EBA71B8F5A7}"/>
                  </a:ext>
                </a:extLst>
              </p:cNvPr>
              <p:cNvCxnSpPr/>
              <p:nvPr/>
            </p:nvCxnSpPr>
            <p:spPr>
              <a:xfrm>
                <a:off x="12039600" y="228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59" name="Straight Connector 558">
                <a:extLst>
                  <a:ext uri="{FF2B5EF4-FFF2-40B4-BE49-F238E27FC236}">
                    <a16:creationId xmlns:a16="http://schemas.microsoft.com/office/drawing/2014/main" id="{F62E26CE-EAC6-4DAF-B886-5D68D9FEA862}"/>
                  </a:ext>
                </a:extLst>
              </p:cNvPr>
              <p:cNvCxnSpPr/>
              <p:nvPr/>
            </p:nvCxnSpPr>
            <p:spPr>
              <a:xfrm>
                <a:off x="12039600" y="243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0" name="Straight Connector 559">
                <a:extLst>
                  <a:ext uri="{FF2B5EF4-FFF2-40B4-BE49-F238E27FC236}">
                    <a16:creationId xmlns:a16="http://schemas.microsoft.com/office/drawing/2014/main" id="{70D205F5-753D-4907-8C0B-31D6854AFD47}"/>
                  </a:ext>
                </a:extLst>
              </p:cNvPr>
              <p:cNvCxnSpPr/>
              <p:nvPr/>
            </p:nvCxnSpPr>
            <p:spPr>
              <a:xfrm>
                <a:off x="12039600" y="2590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1" name="Straight Connector 560">
                <a:extLst>
                  <a:ext uri="{FF2B5EF4-FFF2-40B4-BE49-F238E27FC236}">
                    <a16:creationId xmlns:a16="http://schemas.microsoft.com/office/drawing/2014/main" id="{FFE10D68-2DB1-413A-B773-77FBA3FC4E60}"/>
                  </a:ext>
                </a:extLst>
              </p:cNvPr>
              <p:cNvCxnSpPr/>
              <p:nvPr/>
            </p:nvCxnSpPr>
            <p:spPr>
              <a:xfrm>
                <a:off x="12039600" y="2743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a:extLst>
                  <a:ext uri="{FF2B5EF4-FFF2-40B4-BE49-F238E27FC236}">
                    <a16:creationId xmlns:a16="http://schemas.microsoft.com/office/drawing/2014/main" id="{491A8073-C8C6-40AE-9554-0292A28ADAA8}"/>
                  </a:ext>
                </a:extLst>
              </p:cNvPr>
              <p:cNvCxnSpPr/>
              <p:nvPr/>
            </p:nvCxnSpPr>
            <p:spPr>
              <a:xfrm>
                <a:off x="12039600" y="2895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a:extLst>
                  <a:ext uri="{FF2B5EF4-FFF2-40B4-BE49-F238E27FC236}">
                    <a16:creationId xmlns:a16="http://schemas.microsoft.com/office/drawing/2014/main" id="{53863CA9-E1E5-49DB-BB8C-748EFA312FD9}"/>
                  </a:ext>
                </a:extLst>
              </p:cNvPr>
              <p:cNvCxnSpPr/>
              <p:nvPr/>
            </p:nvCxnSpPr>
            <p:spPr>
              <a:xfrm>
                <a:off x="12039600" y="3048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a:extLst>
                  <a:ext uri="{FF2B5EF4-FFF2-40B4-BE49-F238E27FC236}">
                    <a16:creationId xmlns:a16="http://schemas.microsoft.com/office/drawing/2014/main" id="{59097358-F027-4E4D-BBB6-6CA15C060CF8}"/>
                  </a:ext>
                </a:extLst>
              </p:cNvPr>
              <p:cNvCxnSpPr/>
              <p:nvPr/>
            </p:nvCxnSpPr>
            <p:spPr>
              <a:xfrm>
                <a:off x="12039600" y="3200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5" name="Straight Connector 564">
                <a:extLst>
                  <a:ext uri="{FF2B5EF4-FFF2-40B4-BE49-F238E27FC236}">
                    <a16:creationId xmlns:a16="http://schemas.microsoft.com/office/drawing/2014/main" id="{79516DE0-B03E-4117-8958-EAAD51FA060C}"/>
                  </a:ext>
                </a:extLst>
              </p:cNvPr>
              <p:cNvCxnSpPr/>
              <p:nvPr/>
            </p:nvCxnSpPr>
            <p:spPr>
              <a:xfrm>
                <a:off x="12039600" y="3352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6" name="Straight Connector 565">
                <a:extLst>
                  <a:ext uri="{FF2B5EF4-FFF2-40B4-BE49-F238E27FC236}">
                    <a16:creationId xmlns:a16="http://schemas.microsoft.com/office/drawing/2014/main" id="{A4293635-26EA-4077-8402-243EF878E1C4}"/>
                  </a:ext>
                </a:extLst>
              </p:cNvPr>
              <p:cNvCxnSpPr/>
              <p:nvPr/>
            </p:nvCxnSpPr>
            <p:spPr>
              <a:xfrm>
                <a:off x="12039600" y="3505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ECCCF86A-38FA-4F08-AC82-3B4173DA9DD3}"/>
                  </a:ext>
                </a:extLst>
              </p:cNvPr>
              <p:cNvCxnSpPr/>
              <p:nvPr/>
            </p:nvCxnSpPr>
            <p:spPr>
              <a:xfrm>
                <a:off x="12039600" y="3657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8" name="Straight Connector 567">
                <a:extLst>
                  <a:ext uri="{FF2B5EF4-FFF2-40B4-BE49-F238E27FC236}">
                    <a16:creationId xmlns:a16="http://schemas.microsoft.com/office/drawing/2014/main" id="{700787E0-D2A7-4758-B7E7-6C4FA275A6C7}"/>
                  </a:ext>
                </a:extLst>
              </p:cNvPr>
              <p:cNvCxnSpPr/>
              <p:nvPr/>
            </p:nvCxnSpPr>
            <p:spPr>
              <a:xfrm>
                <a:off x="12039600" y="3810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69" name="Straight Connector 568">
                <a:extLst>
                  <a:ext uri="{FF2B5EF4-FFF2-40B4-BE49-F238E27FC236}">
                    <a16:creationId xmlns:a16="http://schemas.microsoft.com/office/drawing/2014/main" id="{912ACFFD-53BF-46CF-8670-C14600845B05}"/>
                  </a:ext>
                </a:extLst>
              </p:cNvPr>
              <p:cNvCxnSpPr/>
              <p:nvPr/>
            </p:nvCxnSpPr>
            <p:spPr>
              <a:xfrm>
                <a:off x="12039600" y="3962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0" name="Straight Connector 569">
                <a:extLst>
                  <a:ext uri="{FF2B5EF4-FFF2-40B4-BE49-F238E27FC236}">
                    <a16:creationId xmlns:a16="http://schemas.microsoft.com/office/drawing/2014/main" id="{72F4A7E6-E037-4517-A33E-C15EF1A2C2BA}"/>
                  </a:ext>
                </a:extLst>
              </p:cNvPr>
              <p:cNvCxnSpPr/>
              <p:nvPr/>
            </p:nvCxnSpPr>
            <p:spPr>
              <a:xfrm>
                <a:off x="12039600" y="4114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1" name="Straight Connector 570">
                <a:extLst>
                  <a:ext uri="{FF2B5EF4-FFF2-40B4-BE49-F238E27FC236}">
                    <a16:creationId xmlns:a16="http://schemas.microsoft.com/office/drawing/2014/main" id="{2073187C-6E53-45BC-8E3F-E34E9A10C15A}"/>
                  </a:ext>
                </a:extLst>
              </p:cNvPr>
              <p:cNvCxnSpPr/>
              <p:nvPr/>
            </p:nvCxnSpPr>
            <p:spPr>
              <a:xfrm>
                <a:off x="12039600" y="4267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2" name="Straight Connector 571">
                <a:extLst>
                  <a:ext uri="{FF2B5EF4-FFF2-40B4-BE49-F238E27FC236}">
                    <a16:creationId xmlns:a16="http://schemas.microsoft.com/office/drawing/2014/main" id="{058AB406-573E-48AC-8388-9A5281790314}"/>
                  </a:ext>
                </a:extLst>
              </p:cNvPr>
              <p:cNvCxnSpPr/>
              <p:nvPr/>
            </p:nvCxnSpPr>
            <p:spPr>
              <a:xfrm>
                <a:off x="12039600" y="4419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3" name="Straight Connector 572">
                <a:extLst>
                  <a:ext uri="{FF2B5EF4-FFF2-40B4-BE49-F238E27FC236}">
                    <a16:creationId xmlns:a16="http://schemas.microsoft.com/office/drawing/2014/main" id="{6CA454A9-9B33-4CD3-B563-44B7BA925C7E}"/>
                  </a:ext>
                </a:extLst>
              </p:cNvPr>
              <p:cNvCxnSpPr/>
              <p:nvPr/>
            </p:nvCxnSpPr>
            <p:spPr>
              <a:xfrm>
                <a:off x="12039600" y="457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8943AEED-D0CC-4FA8-9040-80B2C50A5E89}"/>
                  </a:ext>
                </a:extLst>
              </p:cNvPr>
              <p:cNvCxnSpPr/>
              <p:nvPr/>
            </p:nvCxnSpPr>
            <p:spPr>
              <a:xfrm>
                <a:off x="12039600" y="472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07268C1E-C72D-42B2-BE24-B5DAF2533650}"/>
                  </a:ext>
                </a:extLst>
              </p:cNvPr>
              <p:cNvCxnSpPr/>
              <p:nvPr/>
            </p:nvCxnSpPr>
            <p:spPr>
              <a:xfrm>
                <a:off x="12039600" y="487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742EAF50-3CB2-451F-B76E-66AE47B0D7E1}"/>
                  </a:ext>
                </a:extLst>
              </p:cNvPr>
              <p:cNvCxnSpPr/>
              <p:nvPr/>
            </p:nvCxnSpPr>
            <p:spPr>
              <a:xfrm>
                <a:off x="12039600" y="502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A4FCE67E-60D0-47DA-8982-D887C670DE7B}"/>
                  </a:ext>
                </a:extLst>
              </p:cNvPr>
              <p:cNvCxnSpPr/>
              <p:nvPr/>
            </p:nvCxnSpPr>
            <p:spPr>
              <a:xfrm>
                <a:off x="12039600" y="518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D968192E-2028-4FB4-AFC6-8FDA00196B36}"/>
                  </a:ext>
                </a:extLst>
              </p:cNvPr>
              <p:cNvCxnSpPr/>
              <p:nvPr/>
            </p:nvCxnSpPr>
            <p:spPr>
              <a:xfrm>
                <a:off x="12039600" y="533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375DDF51-98EB-444F-B751-046A4A4ED8C0}"/>
                  </a:ext>
                </a:extLst>
              </p:cNvPr>
              <p:cNvCxnSpPr/>
              <p:nvPr/>
            </p:nvCxnSpPr>
            <p:spPr>
              <a:xfrm>
                <a:off x="12039600" y="548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B840ABD5-C5A2-4FD6-954E-E3B7B99E358F}"/>
                  </a:ext>
                </a:extLst>
              </p:cNvPr>
              <p:cNvCxnSpPr/>
              <p:nvPr/>
            </p:nvCxnSpPr>
            <p:spPr>
              <a:xfrm>
                <a:off x="12039600" y="579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EF477E30-5100-46A2-968E-0B87816695D7}"/>
                  </a:ext>
                </a:extLst>
              </p:cNvPr>
              <p:cNvCxnSpPr/>
              <p:nvPr/>
            </p:nvCxnSpPr>
            <p:spPr>
              <a:xfrm>
                <a:off x="12039600" y="594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2" name="Straight Connector 581">
                <a:extLst>
                  <a:ext uri="{FF2B5EF4-FFF2-40B4-BE49-F238E27FC236}">
                    <a16:creationId xmlns:a16="http://schemas.microsoft.com/office/drawing/2014/main" id="{D2D1A18D-E4C7-4189-A068-1DEDAF83EFF5}"/>
                  </a:ext>
                </a:extLst>
              </p:cNvPr>
              <p:cNvCxnSpPr/>
              <p:nvPr/>
            </p:nvCxnSpPr>
            <p:spPr>
              <a:xfrm>
                <a:off x="12039600" y="609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3" name="Straight Connector 582">
                <a:extLst>
                  <a:ext uri="{FF2B5EF4-FFF2-40B4-BE49-F238E27FC236}">
                    <a16:creationId xmlns:a16="http://schemas.microsoft.com/office/drawing/2014/main" id="{326424C1-BEBB-43E9-8A4D-5619A5E6E5DE}"/>
                  </a:ext>
                </a:extLst>
              </p:cNvPr>
              <p:cNvCxnSpPr/>
              <p:nvPr/>
            </p:nvCxnSpPr>
            <p:spPr>
              <a:xfrm>
                <a:off x="12039600" y="624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4" name="Straight Connector 583">
                <a:extLst>
                  <a:ext uri="{FF2B5EF4-FFF2-40B4-BE49-F238E27FC236}">
                    <a16:creationId xmlns:a16="http://schemas.microsoft.com/office/drawing/2014/main" id="{C6B3650B-6A7E-4B51-8625-C1D6C155A860}"/>
                  </a:ext>
                </a:extLst>
              </p:cNvPr>
              <p:cNvCxnSpPr/>
              <p:nvPr/>
            </p:nvCxnSpPr>
            <p:spPr>
              <a:xfrm>
                <a:off x="12039600" y="563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585" name="Group 584">
              <a:extLst>
                <a:ext uri="{FF2B5EF4-FFF2-40B4-BE49-F238E27FC236}">
                  <a16:creationId xmlns:a16="http://schemas.microsoft.com/office/drawing/2014/main" id="{0542BC92-3612-4AFD-8E4C-654EEFE3E429}"/>
                </a:ext>
              </a:extLst>
            </p:cNvPr>
            <p:cNvGrpSpPr/>
            <p:nvPr/>
          </p:nvGrpSpPr>
          <p:grpSpPr>
            <a:xfrm>
              <a:off x="609600" y="6964330"/>
              <a:ext cx="10972800" cy="200297"/>
              <a:chOff x="609600" y="0"/>
              <a:chExt cx="10972800" cy="200297"/>
            </a:xfrm>
          </p:grpSpPr>
          <p:cxnSp>
            <p:nvCxnSpPr>
              <p:cNvPr id="586" name="Straight Connector 585">
                <a:extLst>
                  <a:ext uri="{FF2B5EF4-FFF2-40B4-BE49-F238E27FC236}">
                    <a16:creationId xmlns:a16="http://schemas.microsoft.com/office/drawing/2014/main" id="{75703186-6E7F-48F2-BEFC-2A3AED7432F1}"/>
                  </a:ext>
                </a:extLst>
              </p:cNvPr>
              <p:cNvCxnSpPr/>
              <p:nvPr/>
            </p:nvCxnSpPr>
            <p:spPr>
              <a:xfrm>
                <a:off x="609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87" name="Straight Connector 586">
                <a:extLst>
                  <a:ext uri="{FF2B5EF4-FFF2-40B4-BE49-F238E27FC236}">
                    <a16:creationId xmlns:a16="http://schemas.microsoft.com/office/drawing/2014/main" id="{4C22345D-F687-408C-8C8D-B80E65D11F7C}"/>
                  </a:ext>
                </a:extLst>
              </p:cNvPr>
              <p:cNvCxnSpPr/>
              <p:nvPr/>
            </p:nvCxnSpPr>
            <p:spPr>
              <a:xfrm>
                <a:off x="11582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588" name="Group 587">
                <a:extLst>
                  <a:ext uri="{FF2B5EF4-FFF2-40B4-BE49-F238E27FC236}">
                    <a16:creationId xmlns:a16="http://schemas.microsoft.com/office/drawing/2014/main" id="{ACEEE9C8-7F15-49FF-ACE3-077B2FD4376A}"/>
                  </a:ext>
                </a:extLst>
              </p:cNvPr>
              <p:cNvGrpSpPr/>
              <p:nvPr/>
            </p:nvGrpSpPr>
            <p:grpSpPr>
              <a:xfrm>
                <a:off x="1384300" y="0"/>
                <a:ext cx="9423400" cy="200297"/>
                <a:chOff x="1384300" y="0"/>
                <a:chExt cx="9423400" cy="200297"/>
              </a:xfrm>
            </p:grpSpPr>
            <p:cxnSp>
              <p:nvCxnSpPr>
                <p:cNvPr id="589" name="Straight Connector 588">
                  <a:extLst>
                    <a:ext uri="{FF2B5EF4-FFF2-40B4-BE49-F238E27FC236}">
                      <a16:creationId xmlns:a16="http://schemas.microsoft.com/office/drawing/2014/main" id="{D0EA87EC-4394-4AF9-B4AB-C983B36C2144}"/>
                    </a:ext>
                  </a:extLst>
                </p:cNvPr>
                <p:cNvCxnSpPr/>
                <p:nvPr/>
              </p:nvCxnSpPr>
              <p:spPr>
                <a:xfrm>
                  <a:off x="1384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0" name="Straight Connector 589">
                  <a:extLst>
                    <a:ext uri="{FF2B5EF4-FFF2-40B4-BE49-F238E27FC236}">
                      <a16:creationId xmlns:a16="http://schemas.microsoft.com/office/drawing/2014/main" id="{3B264A99-598A-4663-8CA4-641E2D5C4F4C}"/>
                    </a:ext>
                  </a:extLst>
                </p:cNvPr>
                <p:cNvCxnSpPr/>
                <p:nvPr/>
              </p:nvCxnSpPr>
              <p:spPr>
                <a:xfrm>
                  <a:off x="1536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1" name="Straight Connector 590">
                  <a:extLst>
                    <a:ext uri="{FF2B5EF4-FFF2-40B4-BE49-F238E27FC236}">
                      <a16:creationId xmlns:a16="http://schemas.microsoft.com/office/drawing/2014/main" id="{F4308FDE-F664-4A94-866C-185D956D3E0F}"/>
                    </a:ext>
                  </a:extLst>
                </p:cNvPr>
                <p:cNvCxnSpPr/>
                <p:nvPr/>
              </p:nvCxnSpPr>
              <p:spPr>
                <a:xfrm>
                  <a:off x="2311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2" name="Straight Connector 591">
                  <a:extLst>
                    <a:ext uri="{FF2B5EF4-FFF2-40B4-BE49-F238E27FC236}">
                      <a16:creationId xmlns:a16="http://schemas.microsoft.com/office/drawing/2014/main" id="{DDA8A8BA-8A10-4638-92C2-EDF54002E245}"/>
                    </a:ext>
                  </a:extLst>
                </p:cNvPr>
                <p:cNvCxnSpPr/>
                <p:nvPr/>
              </p:nvCxnSpPr>
              <p:spPr>
                <a:xfrm>
                  <a:off x="2463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3" name="Straight Connector 592">
                  <a:extLst>
                    <a:ext uri="{FF2B5EF4-FFF2-40B4-BE49-F238E27FC236}">
                      <a16:creationId xmlns:a16="http://schemas.microsoft.com/office/drawing/2014/main" id="{A9B713E1-DAB5-421F-B1B5-63DF478A864B}"/>
                    </a:ext>
                  </a:extLst>
                </p:cNvPr>
                <p:cNvCxnSpPr/>
                <p:nvPr/>
              </p:nvCxnSpPr>
              <p:spPr>
                <a:xfrm>
                  <a:off x="3238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4" name="Straight Connector 593">
                  <a:extLst>
                    <a:ext uri="{FF2B5EF4-FFF2-40B4-BE49-F238E27FC236}">
                      <a16:creationId xmlns:a16="http://schemas.microsoft.com/office/drawing/2014/main" id="{7F433D14-4907-4895-AA63-16397C4C2BF1}"/>
                    </a:ext>
                  </a:extLst>
                </p:cNvPr>
                <p:cNvCxnSpPr/>
                <p:nvPr/>
              </p:nvCxnSpPr>
              <p:spPr>
                <a:xfrm>
                  <a:off x="3390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5" name="Straight Connector 594">
                  <a:extLst>
                    <a:ext uri="{FF2B5EF4-FFF2-40B4-BE49-F238E27FC236}">
                      <a16:creationId xmlns:a16="http://schemas.microsoft.com/office/drawing/2014/main" id="{5E7BF2B3-4F96-4840-AE91-76A8FAE2254B}"/>
                    </a:ext>
                  </a:extLst>
                </p:cNvPr>
                <p:cNvCxnSpPr/>
                <p:nvPr/>
              </p:nvCxnSpPr>
              <p:spPr>
                <a:xfrm>
                  <a:off x="4165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6" name="Straight Connector 595">
                  <a:extLst>
                    <a:ext uri="{FF2B5EF4-FFF2-40B4-BE49-F238E27FC236}">
                      <a16:creationId xmlns:a16="http://schemas.microsoft.com/office/drawing/2014/main" id="{32AE8FC1-8928-4DF5-9F1D-211382816204}"/>
                    </a:ext>
                  </a:extLst>
                </p:cNvPr>
                <p:cNvCxnSpPr/>
                <p:nvPr/>
              </p:nvCxnSpPr>
              <p:spPr>
                <a:xfrm>
                  <a:off x="4318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7" name="Straight Connector 596">
                  <a:extLst>
                    <a:ext uri="{FF2B5EF4-FFF2-40B4-BE49-F238E27FC236}">
                      <a16:creationId xmlns:a16="http://schemas.microsoft.com/office/drawing/2014/main" id="{48F4408C-40FF-48CE-8A25-B23719E6B2AB}"/>
                    </a:ext>
                  </a:extLst>
                </p:cNvPr>
                <p:cNvCxnSpPr/>
                <p:nvPr/>
              </p:nvCxnSpPr>
              <p:spPr>
                <a:xfrm>
                  <a:off x="5092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8" name="Straight Connector 597">
                  <a:extLst>
                    <a:ext uri="{FF2B5EF4-FFF2-40B4-BE49-F238E27FC236}">
                      <a16:creationId xmlns:a16="http://schemas.microsoft.com/office/drawing/2014/main" id="{AFF17FF5-6489-45B5-90DE-574C8DE18905}"/>
                    </a:ext>
                  </a:extLst>
                </p:cNvPr>
                <p:cNvCxnSpPr/>
                <p:nvPr/>
              </p:nvCxnSpPr>
              <p:spPr>
                <a:xfrm>
                  <a:off x="5245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599" name="Straight Connector 598">
                  <a:extLst>
                    <a:ext uri="{FF2B5EF4-FFF2-40B4-BE49-F238E27FC236}">
                      <a16:creationId xmlns:a16="http://schemas.microsoft.com/office/drawing/2014/main" id="{08DB0E84-FA1A-4306-A677-31DBF2FB39CB}"/>
                    </a:ext>
                  </a:extLst>
                </p:cNvPr>
                <p:cNvCxnSpPr/>
                <p:nvPr/>
              </p:nvCxnSpPr>
              <p:spPr>
                <a:xfrm>
                  <a:off x="6019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0" name="Straight Connector 599">
                  <a:extLst>
                    <a:ext uri="{FF2B5EF4-FFF2-40B4-BE49-F238E27FC236}">
                      <a16:creationId xmlns:a16="http://schemas.microsoft.com/office/drawing/2014/main" id="{4A8AF2C5-9684-48B6-BD6C-F0D802A3888E}"/>
                    </a:ext>
                  </a:extLst>
                </p:cNvPr>
                <p:cNvCxnSpPr/>
                <p:nvPr/>
              </p:nvCxnSpPr>
              <p:spPr>
                <a:xfrm>
                  <a:off x="6172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1" name="Straight Connector 600">
                  <a:extLst>
                    <a:ext uri="{FF2B5EF4-FFF2-40B4-BE49-F238E27FC236}">
                      <a16:creationId xmlns:a16="http://schemas.microsoft.com/office/drawing/2014/main" id="{60ECB277-B3F1-4928-BAF0-FA00A22F879A}"/>
                    </a:ext>
                  </a:extLst>
                </p:cNvPr>
                <p:cNvCxnSpPr/>
                <p:nvPr/>
              </p:nvCxnSpPr>
              <p:spPr>
                <a:xfrm>
                  <a:off x="6946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2" name="Straight Connector 601">
                  <a:extLst>
                    <a:ext uri="{FF2B5EF4-FFF2-40B4-BE49-F238E27FC236}">
                      <a16:creationId xmlns:a16="http://schemas.microsoft.com/office/drawing/2014/main" id="{9B97A5A9-71EA-4963-8338-32ECD9C1BA3B}"/>
                    </a:ext>
                  </a:extLst>
                </p:cNvPr>
                <p:cNvCxnSpPr/>
                <p:nvPr/>
              </p:nvCxnSpPr>
              <p:spPr>
                <a:xfrm>
                  <a:off x="7099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3" name="Straight Connector 602">
                  <a:extLst>
                    <a:ext uri="{FF2B5EF4-FFF2-40B4-BE49-F238E27FC236}">
                      <a16:creationId xmlns:a16="http://schemas.microsoft.com/office/drawing/2014/main" id="{CDB08317-CDE1-41A2-8352-7E3019983054}"/>
                    </a:ext>
                  </a:extLst>
                </p:cNvPr>
                <p:cNvCxnSpPr/>
                <p:nvPr/>
              </p:nvCxnSpPr>
              <p:spPr>
                <a:xfrm>
                  <a:off x="7874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4" name="Straight Connector 603">
                  <a:extLst>
                    <a:ext uri="{FF2B5EF4-FFF2-40B4-BE49-F238E27FC236}">
                      <a16:creationId xmlns:a16="http://schemas.microsoft.com/office/drawing/2014/main" id="{A2A20F17-0FA1-4BB2-8DD3-02D526C7A477}"/>
                    </a:ext>
                  </a:extLst>
                </p:cNvPr>
                <p:cNvCxnSpPr/>
                <p:nvPr/>
              </p:nvCxnSpPr>
              <p:spPr>
                <a:xfrm>
                  <a:off x="8026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5" name="Straight Connector 604">
                  <a:extLst>
                    <a:ext uri="{FF2B5EF4-FFF2-40B4-BE49-F238E27FC236}">
                      <a16:creationId xmlns:a16="http://schemas.microsoft.com/office/drawing/2014/main" id="{511E0F0D-80D9-42F9-AE92-221696B3D93B}"/>
                    </a:ext>
                  </a:extLst>
                </p:cNvPr>
                <p:cNvCxnSpPr/>
                <p:nvPr/>
              </p:nvCxnSpPr>
              <p:spPr>
                <a:xfrm>
                  <a:off x="8801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6" name="Straight Connector 605">
                  <a:extLst>
                    <a:ext uri="{FF2B5EF4-FFF2-40B4-BE49-F238E27FC236}">
                      <a16:creationId xmlns:a16="http://schemas.microsoft.com/office/drawing/2014/main" id="{84335D41-9B2E-49A4-AD9D-D66BF91F4EE3}"/>
                    </a:ext>
                  </a:extLst>
                </p:cNvPr>
                <p:cNvCxnSpPr/>
                <p:nvPr/>
              </p:nvCxnSpPr>
              <p:spPr>
                <a:xfrm>
                  <a:off x="8953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7" name="Straight Connector 606">
                  <a:extLst>
                    <a:ext uri="{FF2B5EF4-FFF2-40B4-BE49-F238E27FC236}">
                      <a16:creationId xmlns:a16="http://schemas.microsoft.com/office/drawing/2014/main" id="{F40E5ACB-71D4-46BE-A458-E5EA20CDC4B7}"/>
                    </a:ext>
                  </a:extLst>
                </p:cNvPr>
                <p:cNvCxnSpPr/>
                <p:nvPr/>
              </p:nvCxnSpPr>
              <p:spPr>
                <a:xfrm>
                  <a:off x="9728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8" name="Straight Connector 607">
                  <a:extLst>
                    <a:ext uri="{FF2B5EF4-FFF2-40B4-BE49-F238E27FC236}">
                      <a16:creationId xmlns:a16="http://schemas.microsoft.com/office/drawing/2014/main" id="{5C7ADD04-2DA4-4372-82E2-BFF68D9D306D}"/>
                    </a:ext>
                  </a:extLst>
                </p:cNvPr>
                <p:cNvCxnSpPr/>
                <p:nvPr/>
              </p:nvCxnSpPr>
              <p:spPr>
                <a:xfrm>
                  <a:off x="9880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09" name="Straight Connector 608">
                  <a:extLst>
                    <a:ext uri="{FF2B5EF4-FFF2-40B4-BE49-F238E27FC236}">
                      <a16:creationId xmlns:a16="http://schemas.microsoft.com/office/drawing/2014/main" id="{5A7BB618-F59F-452A-9145-6E4F1B25B326}"/>
                    </a:ext>
                  </a:extLst>
                </p:cNvPr>
                <p:cNvCxnSpPr/>
                <p:nvPr/>
              </p:nvCxnSpPr>
              <p:spPr>
                <a:xfrm>
                  <a:off x="10655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0" name="Straight Connector 609">
                  <a:extLst>
                    <a:ext uri="{FF2B5EF4-FFF2-40B4-BE49-F238E27FC236}">
                      <a16:creationId xmlns:a16="http://schemas.microsoft.com/office/drawing/2014/main" id="{7978D1BE-0C06-45A6-B3E2-42CAE5FB7978}"/>
                    </a:ext>
                  </a:extLst>
                </p:cNvPr>
                <p:cNvCxnSpPr/>
                <p:nvPr/>
              </p:nvCxnSpPr>
              <p:spPr>
                <a:xfrm>
                  <a:off x="10807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grpSp>
        <p:grpSp>
          <p:nvGrpSpPr>
            <p:cNvPr id="611" name="Group 610">
              <a:extLst>
                <a:ext uri="{FF2B5EF4-FFF2-40B4-BE49-F238E27FC236}">
                  <a16:creationId xmlns:a16="http://schemas.microsoft.com/office/drawing/2014/main" id="{C21F89E8-72D3-4630-8706-F2299C9DFC25}"/>
                </a:ext>
              </a:extLst>
            </p:cNvPr>
            <p:cNvGrpSpPr/>
            <p:nvPr/>
          </p:nvGrpSpPr>
          <p:grpSpPr>
            <a:xfrm>
              <a:off x="-258730" y="762000"/>
              <a:ext cx="152400" cy="5486400"/>
              <a:chOff x="0" y="762000"/>
              <a:chExt cx="152400" cy="5486400"/>
            </a:xfrm>
          </p:grpSpPr>
          <p:cxnSp>
            <p:nvCxnSpPr>
              <p:cNvPr id="612" name="Straight Connector 611">
                <a:extLst>
                  <a:ext uri="{FF2B5EF4-FFF2-40B4-BE49-F238E27FC236}">
                    <a16:creationId xmlns:a16="http://schemas.microsoft.com/office/drawing/2014/main" id="{1CBEB938-21D1-41D6-85EE-A26687D0AF51}"/>
                  </a:ext>
                </a:extLst>
              </p:cNvPr>
              <p:cNvCxnSpPr/>
              <p:nvPr/>
            </p:nvCxnSpPr>
            <p:spPr>
              <a:xfrm>
                <a:off x="0" y="76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3" name="Straight Connector 612">
                <a:extLst>
                  <a:ext uri="{FF2B5EF4-FFF2-40B4-BE49-F238E27FC236}">
                    <a16:creationId xmlns:a16="http://schemas.microsoft.com/office/drawing/2014/main" id="{2D057187-039F-4416-A8E3-4FE96810B2D2}"/>
                  </a:ext>
                </a:extLst>
              </p:cNvPr>
              <p:cNvCxnSpPr/>
              <p:nvPr/>
            </p:nvCxnSpPr>
            <p:spPr>
              <a:xfrm>
                <a:off x="0" y="91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4" name="Straight Connector 613">
                <a:extLst>
                  <a:ext uri="{FF2B5EF4-FFF2-40B4-BE49-F238E27FC236}">
                    <a16:creationId xmlns:a16="http://schemas.microsoft.com/office/drawing/2014/main" id="{510053C7-E397-4A59-B26F-236D920A8620}"/>
                  </a:ext>
                </a:extLst>
              </p:cNvPr>
              <p:cNvCxnSpPr/>
              <p:nvPr/>
            </p:nvCxnSpPr>
            <p:spPr>
              <a:xfrm>
                <a:off x="0" y="106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5" name="Straight Connector 614">
                <a:extLst>
                  <a:ext uri="{FF2B5EF4-FFF2-40B4-BE49-F238E27FC236}">
                    <a16:creationId xmlns:a16="http://schemas.microsoft.com/office/drawing/2014/main" id="{CE950680-DC8A-4290-A4F1-73F7F964E09B}"/>
                  </a:ext>
                </a:extLst>
              </p:cNvPr>
              <p:cNvCxnSpPr/>
              <p:nvPr/>
            </p:nvCxnSpPr>
            <p:spPr>
              <a:xfrm>
                <a:off x="0" y="121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6" name="Straight Connector 615">
                <a:extLst>
                  <a:ext uri="{FF2B5EF4-FFF2-40B4-BE49-F238E27FC236}">
                    <a16:creationId xmlns:a16="http://schemas.microsoft.com/office/drawing/2014/main" id="{9EB1FBF1-9A11-4CAB-91C3-4BD2E3DFC2F8}"/>
                  </a:ext>
                </a:extLst>
              </p:cNvPr>
              <p:cNvCxnSpPr/>
              <p:nvPr/>
            </p:nvCxnSpPr>
            <p:spPr>
              <a:xfrm>
                <a:off x="0" y="137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7" name="Straight Connector 616">
                <a:extLst>
                  <a:ext uri="{FF2B5EF4-FFF2-40B4-BE49-F238E27FC236}">
                    <a16:creationId xmlns:a16="http://schemas.microsoft.com/office/drawing/2014/main" id="{233B1D63-1859-4222-8290-7E57CF24561E}"/>
                  </a:ext>
                </a:extLst>
              </p:cNvPr>
              <p:cNvCxnSpPr/>
              <p:nvPr/>
            </p:nvCxnSpPr>
            <p:spPr>
              <a:xfrm>
                <a:off x="0" y="152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8" name="Straight Connector 617">
                <a:extLst>
                  <a:ext uri="{FF2B5EF4-FFF2-40B4-BE49-F238E27FC236}">
                    <a16:creationId xmlns:a16="http://schemas.microsoft.com/office/drawing/2014/main" id="{911FD78D-CA27-42D3-B4F4-3ED650BDFED8}"/>
                  </a:ext>
                </a:extLst>
              </p:cNvPr>
              <p:cNvCxnSpPr/>
              <p:nvPr/>
            </p:nvCxnSpPr>
            <p:spPr>
              <a:xfrm>
                <a:off x="0" y="167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19" name="Straight Connector 618">
                <a:extLst>
                  <a:ext uri="{FF2B5EF4-FFF2-40B4-BE49-F238E27FC236}">
                    <a16:creationId xmlns:a16="http://schemas.microsoft.com/office/drawing/2014/main" id="{0FB4872C-F660-4C94-B236-A32D64A5A7BD}"/>
                  </a:ext>
                </a:extLst>
              </p:cNvPr>
              <p:cNvCxnSpPr/>
              <p:nvPr/>
            </p:nvCxnSpPr>
            <p:spPr>
              <a:xfrm>
                <a:off x="0" y="182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0" name="Straight Connector 619">
                <a:extLst>
                  <a:ext uri="{FF2B5EF4-FFF2-40B4-BE49-F238E27FC236}">
                    <a16:creationId xmlns:a16="http://schemas.microsoft.com/office/drawing/2014/main" id="{0BF8E931-95D0-45A7-9FD7-21C98047520A}"/>
                  </a:ext>
                </a:extLst>
              </p:cNvPr>
              <p:cNvCxnSpPr/>
              <p:nvPr/>
            </p:nvCxnSpPr>
            <p:spPr>
              <a:xfrm>
                <a:off x="0" y="198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88933435-B290-4CC6-95BA-3E6184E7E46B}"/>
                  </a:ext>
                </a:extLst>
              </p:cNvPr>
              <p:cNvCxnSpPr/>
              <p:nvPr/>
            </p:nvCxnSpPr>
            <p:spPr>
              <a:xfrm>
                <a:off x="0" y="213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BC45251E-4593-4B8D-81A2-366DCC444867}"/>
                  </a:ext>
                </a:extLst>
              </p:cNvPr>
              <p:cNvCxnSpPr/>
              <p:nvPr/>
            </p:nvCxnSpPr>
            <p:spPr>
              <a:xfrm>
                <a:off x="0" y="228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7F072025-3ED1-40B2-A545-BC037B65B839}"/>
                  </a:ext>
                </a:extLst>
              </p:cNvPr>
              <p:cNvCxnSpPr/>
              <p:nvPr/>
            </p:nvCxnSpPr>
            <p:spPr>
              <a:xfrm>
                <a:off x="0" y="243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9F8FEC3B-6A04-4FF7-83DA-26D488839BD4}"/>
                  </a:ext>
                </a:extLst>
              </p:cNvPr>
              <p:cNvCxnSpPr/>
              <p:nvPr/>
            </p:nvCxnSpPr>
            <p:spPr>
              <a:xfrm>
                <a:off x="0" y="2590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C33D6342-7D31-4642-BB6D-A67FB1A98ACB}"/>
                  </a:ext>
                </a:extLst>
              </p:cNvPr>
              <p:cNvCxnSpPr/>
              <p:nvPr/>
            </p:nvCxnSpPr>
            <p:spPr>
              <a:xfrm>
                <a:off x="0" y="2743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EE10ECEA-B795-488F-8BEB-99A4B5B77AFB}"/>
                  </a:ext>
                </a:extLst>
              </p:cNvPr>
              <p:cNvCxnSpPr/>
              <p:nvPr/>
            </p:nvCxnSpPr>
            <p:spPr>
              <a:xfrm>
                <a:off x="0" y="2895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699FA774-D8E3-4BA3-A36D-D84BDC1D871D}"/>
                  </a:ext>
                </a:extLst>
              </p:cNvPr>
              <p:cNvCxnSpPr/>
              <p:nvPr/>
            </p:nvCxnSpPr>
            <p:spPr>
              <a:xfrm>
                <a:off x="0" y="3048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67E0920A-7091-47EF-9332-5C790E8AFB10}"/>
                  </a:ext>
                </a:extLst>
              </p:cNvPr>
              <p:cNvCxnSpPr/>
              <p:nvPr/>
            </p:nvCxnSpPr>
            <p:spPr>
              <a:xfrm>
                <a:off x="0" y="3200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C5E20091-89B4-4E86-8A4E-223C9B7E115F}"/>
                  </a:ext>
                </a:extLst>
              </p:cNvPr>
              <p:cNvCxnSpPr/>
              <p:nvPr/>
            </p:nvCxnSpPr>
            <p:spPr>
              <a:xfrm>
                <a:off x="0" y="3352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97EED9A4-8831-4F58-A03F-DA169C23F1D8}"/>
                  </a:ext>
                </a:extLst>
              </p:cNvPr>
              <p:cNvCxnSpPr/>
              <p:nvPr/>
            </p:nvCxnSpPr>
            <p:spPr>
              <a:xfrm>
                <a:off x="0" y="3505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B31E9178-05F4-4496-B593-0031130C2F9B}"/>
                  </a:ext>
                </a:extLst>
              </p:cNvPr>
              <p:cNvCxnSpPr/>
              <p:nvPr/>
            </p:nvCxnSpPr>
            <p:spPr>
              <a:xfrm>
                <a:off x="0" y="3657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2" name="Straight Connector 631">
                <a:extLst>
                  <a:ext uri="{FF2B5EF4-FFF2-40B4-BE49-F238E27FC236}">
                    <a16:creationId xmlns:a16="http://schemas.microsoft.com/office/drawing/2014/main" id="{FD968612-CED6-44A6-9C88-544C0DCC63C5}"/>
                  </a:ext>
                </a:extLst>
              </p:cNvPr>
              <p:cNvCxnSpPr/>
              <p:nvPr/>
            </p:nvCxnSpPr>
            <p:spPr>
              <a:xfrm>
                <a:off x="0" y="3810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3" name="Straight Connector 632">
                <a:extLst>
                  <a:ext uri="{FF2B5EF4-FFF2-40B4-BE49-F238E27FC236}">
                    <a16:creationId xmlns:a16="http://schemas.microsoft.com/office/drawing/2014/main" id="{8CE30A49-3A3B-49B3-A7E3-6340A53121E8}"/>
                  </a:ext>
                </a:extLst>
              </p:cNvPr>
              <p:cNvCxnSpPr/>
              <p:nvPr/>
            </p:nvCxnSpPr>
            <p:spPr>
              <a:xfrm>
                <a:off x="0" y="3962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a:extLst>
                  <a:ext uri="{FF2B5EF4-FFF2-40B4-BE49-F238E27FC236}">
                    <a16:creationId xmlns:a16="http://schemas.microsoft.com/office/drawing/2014/main" id="{DBB9313F-ADAB-43F5-8AC1-9AA2EDD850B7}"/>
                  </a:ext>
                </a:extLst>
              </p:cNvPr>
              <p:cNvCxnSpPr/>
              <p:nvPr/>
            </p:nvCxnSpPr>
            <p:spPr>
              <a:xfrm>
                <a:off x="0" y="4114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a:extLst>
                  <a:ext uri="{FF2B5EF4-FFF2-40B4-BE49-F238E27FC236}">
                    <a16:creationId xmlns:a16="http://schemas.microsoft.com/office/drawing/2014/main" id="{6C5CC7B8-5FE0-44C2-87AE-8C07C81877D6}"/>
                  </a:ext>
                </a:extLst>
              </p:cNvPr>
              <p:cNvCxnSpPr/>
              <p:nvPr/>
            </p:nvCxnSpPr>
            <p:spPr>
              <a:xfrm>
                <a:off x="0" y="4267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a:extLst>
                  <a:ext uri="{FF2B5EF4-FFF2-40B4-BE49-F238E27FC236}">
                    <a16:creationId xmlns:a16="http://schemas.microsoft.com/office/drawing/2014/main" id="{E66E8152-FC88-47AD-9E9F-F2A08C0E0225}"/>
                  </a:ext>
                </a:extLst>
              </p:cNvPr>
              <p:cNvCxnSpPr/>
              <p:nvPr/>
            </p:nvCxnSpPr>
            <p:spPr>
              <a:xfrm>
                <a:off x="0" y="4419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a:extLst>
                  <a:ext uri="{FF2B5EF4-FFF2-40B4-BE49-F238E27FC236}">
                    <a16:creationId xmlns:a16="http://schemas.microsoft.com/office/drawing/2014/main" id="{D9791369-D2C3-4DA8-9262-89575F894171}"/>
                  </a:ext>
                </a:extLst>
              </p:cNvPr>
              <p:cNvCxnSpPr/>
              <p:nvPr/>
            </p:nvCxnSpPr>
            <p:spPr>
              <a:xfrm>
                <a:off x="0" y="4572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a:extLst>
                  <a:ext uri="{FF2B5EF4-FFF2-40B4-BE49-F238E27FC236}">
                    <a16:creationId xmlns:a16="http://schemas.microsoft.com/office/drawing/2014/main" id="{FADCD713-43BB-411B-ADF1-BADC45089BA6}"/>
                  </a:ext>
                </a:extLst>
              </p:cNvPr>
              <p:cNvCxnSpPr/>
              <p:nvPr/>
            </p:nvCxnSpPr>
            <p:spPr>
              <a:xfrm>
                <a:off x="0" y="4724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a:extLst>
                  <a:ext uri="{FF2B5EF4-FFF2-40B4-BE49-F238E27FC236}">
                    <a16:creationId xmlns:a16="http://schemas.microsoft.com/office/drawing/2014/main" id="{D7C2AB0B-E634-4815-9BD9-19C7658B917D}"/>
                  </a:ext>
                </a:extLst>
              </p:cNvPr>
              <p:cNvCxnSpPr/>
              <p:nvPr/>
            </p:nvCxnSpPr>
            <p:spPr>
              <a:xfrm>
                <a:off x="0" y="4876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a:extLst>
                  <a:ext uri="{FF2B5EF4-FFF2-40B4-BE49-F238E27FC236}">
                    <a16:creationId xmlns:a16="http://schemas.microsoft.com/office/drawing/2014/main" id="{3060608F-433D-4BDE-8E49-AAE18FC3DCCD}"/>
                  </a:ext>
                </a:extLst>
              </p:cNvPr>
              <p:cNvCxnSpPr/>
              <p:nvPr/>
            </p:nvCxnSpPr>
            <p:spPr>
              <a:xfrm>
                <a:off x="0" y="5029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a:extLst>
                  <a:ext uri="{FF2B5EF4-FFF2-40B4-BE49-F238E27FC236}">
                    <a16:creationId xmlns:a16="http://schemas.microsoft.com/office/drawing/2014/main" id="{F83D4506-EA84-4680-A7D7-EFFAE9473D0D}"/>
                  </a:ext>
                </a:extLst>
              </p:cNvPr>
              <p:cNvCxnSpPr/>
              <p:nvPr/>
            </p:nvCxnSpPr>
            <p:spPr>
              <a:xfrm>
                <a:off x="0" y="5181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a:extLst>
                  <a:ext uri="{FF2B5EF4-FFF2-40B4-BE49-F238E27FC236}">
                    <a16:creationId xmlns:a16="http://schemas.microsoft.com/office/drawing/2014/main" id="{80BBA9C2-FA8D-4693-8D09-662D6E8D9D62}"/>
                  </a:ext>
                </a:extLst>
              </p:cNvPr>
              <p:cNvCxnSpPr/>
              <p:nvPr/>
            </p:nvCxnSpPr>
            <p:spPr>
              <a:xfrm>
                <a:off x="0" y="5334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a:extLst>
                  <a:ext uri="{FF2B5EF4-FFF2-40B4-BE49-F238E27FC236}">
                    <a16:creationId xmlns:a16="http://schemas.microsoft.com/office/drawing/2014/main" id="{EE119A71-DEB1-4826-855A-850F88211C6D}"/>
                  </a:ext>
                </a:extLst>
              </p:cNvPr>
              <p:cNvCxnSpPr/>
              <p:nvPr/>
            </p:nvCxnSpPr>
            <p:spPr>
              <a:xfrm>
                <a:off x="0" y="5486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a:extLst>
                  <a:ext uri="{FF2B5EF4-FFF2-40B4-BE49-F238E27FC236}">
                    <a16:creationId xmlns:a16="http://schemas.microsoft.com/office/drawing/2014/main" id="{276C3AED-1BE9-40B8-8E01-50089943D4FC}"/>
                  </a:ext>
                </a:extLst>
              </p:cNvPr>
              <p:cNvCxnSpPr/>
              <p:nvPr/>
            </p:nvCxnSpPr>
            <p:spPr>
              <a:xfrm>
                <a:off x="0" y="57912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a:extLst>
                  <a:ext uri="{FF2B5EF4-FFF2-40B4-BE49-F238E27FC236}">
                    <a16:creationId xmlns:a16="http://schemas.microsoft.com/office/drawing/2014/main" id="{5BABB797-A55E-474B-B8CD-87F7273EB055}"/>
                  </a:ext>
                </a:extLst>
              </p:cNvPr>
              <p:cNvCxnSpPr/>
              <p:nvPr/>
            </p:nvCxnSpPr>
            <p:spPr>
              <a:xfrm>
                <a:off x="0" y="59436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a:extLst>
                  <a:ext uri="{FF2B5EF4-FFF2-40B4-BE49-F238E27FC236}">
                    <a16:creationId xmlns:a16="http://schemas.microsoft.com/office/drawing/2014/main" id="{B84D5005-AEE6-47D7-96C9-CEA6B80F28AF}"/>
                  </a:ext>
                </a:extLst>
              </p:cNvPr>
              <p:cNvCxnSpPr/>
              <p:nvPr/>
            </p:nvCxnSpPr>
            <p:spPr>
              <a:xfrm>
                <a:off x="0" y="60960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a:extLst>
                  <a:ext uri="{FF2B5EF4-FFF2-40B4-BE49-F238E27FC236}">
                    <a16:creationId xmlns:a16="http://schemas.microsoft.com/office/drawing/2014/main" id="{AC145270-DCFF-4A82-84F5-F7155DC147D0}"/>
                  </a:ext>
                </a:extLst>
              </p:cNvPr>
              <p:cNvCxnSpPr/>
              <p:nvPr/>
            </p:nvCxnSpPr>
            <p:spPr>
              <a:xfrm>
                <a:off x="0" y="62484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a:extLst>
                  <a:ext uri="{FF2B5EF4-FFF2-40B4-BE49-F238E27FC236}">
                    <a16:creationId xmlns:a16="http://schemas.microsoft.com/office/drawing/2014/main" id="{D1E55C8E-635F-4ABF-9413-0C388A130E02}"/>
                  </a:ext>
                </a:extLst>
              </p:cNvPr>
              <p:cNvCxnSpPr/>
              <p:nvPr/>
            </p:nvCxnSpPr>
            <p:spPr>
              <a:xfrm>
                <a:off x="0" y="5638800"/>
                <a:ext cx="152400" cy="0"/>
              </a:xfrm>
              <a:prstGeom prst="line">
                <a:avLst/>
              </a:prstGeom>
              <a:ln>
                <a:solidFill>
                  <a:srgbClr val="333333"/>
                </a:solidFill>
              </a:ln>
            </p:spPr>
            <p:style>
              <a:lnRef idx="1">
                <a:schemeClr val="accent1"/>
              </a:lnRef>
              <a:fillRef idx="0">
                <a:schemeClr val="accent1"/>
              </a:fillRef>
              <a:effectRef idx="0">
                <a:schemeClr val="accent1"/>
              </a:effectRef>
              <a:fontRef idx="minor">
                <a:schemeClr val="tx1"/>
              </a:fontRef>
            </p:style>
          </p:cxnSp>
        </p:grpSp>
        <p:grpSp>
          <p:nvGrpSpPr>
            <p:cNvPr id="649" name="Group 648">
              <a:extLst>
                <a:ext uri="{FF2B5EF4-FFF2-40B4-BE49-F238E27FC236}">
                  <a16:creationId xmlns:a16="http://schemas.microsoft.com/office/drawing/2014/main" id="{68BD4C0C-AC7B-4864-B17D-D6E936E732C1}"/>
                </a:ext>
              </a:extLst>
            </p:cNvPr>
            <p:cNvGrpSpPr/>
            <p:nvPr/>
          </p:nvGrpSpPr>
          <p:grpSpPr>
            <a:xfrm>
              <a:off x="609600" y="-306627"/>
              <a:ext cx="10972800" cy="200297"/>
              <a:chOff x="609600" y="0"/>
              <a:chExt cx="10972800" cy="200297"/>
            </a:xfrm>
          </p:grpSpPr>
          <p:cxnSp>
            <p:nvCxnSpPr>
              <p:cNvPr id="650" name="Straight Connector 649">
                <a:extLst>
                  <a:ext uri="{FF2B5EF4-FFF2-40B4-BE49-F238E27FC236}">
                    <a16:creationId xmlns:a16="http://schemas.microsoft.com/office/drawing/2014/main" id="{BD4C82FC-CF2C-4C5F-B62A-C42AFAD1CF82}"/>
                  </a:ext>
                </a:extLst>
              </p:cNvPr>
              <p:cNvCxnSpPr/>
              <p:nvPr/>
            </p:nvCxnSpPr>
            <p:spPr>
              <a:xfrm>
                <a:off x="609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a:extLst>
                  <a:ext uri="{FF2B5EF4-FFF2-40B4-BE49-F238E27FC236}">
                    <a16:creationId xmlns:a16="http://schemas.microsoft.com/office/drawing/2014/main" id="{897FE5B4-9C94-4A48-9682-10C547D4194C}"/>
                  </a:ext>
                </a:extLst>
              </p:cNvPr>
              <p:cNvCxnSpPr/>
              <p:nvPr/>
            </p:nvCxnSpPr>
            <p:spPr>
              <a:xfrm>
                <a:off x="11582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nvGrpSpPr>
              <p:cNvPr id="652" name="Group 651">
                <a:extLst>
                  <a:ext uri="{FF2B5EF4-FFF2-40B4-BE49-F238E27FC236}">
                    <a16:creationId xmlns:a16="http://schemas.microsoft.com/office/drawing/2014/main" id="{8E0D3211-F1F0-4548-8ED1-BABC7E3DCF3D}"/>
                  </a:ext>
                </a:extLst>
              </p:cNvPr>
              <p:cNvGrpSpPr/>
              <p:nvPr/>
            </p:nvGrpSpPr>
            <p:grpSpPr>
              <a:xfrm>
                <a:off x="1384300" y="0"/>
                <a:ext cx="9423400" cy="200297"/>
                <a:chOff x="1384300" y="0"/>
                <a:chExt cx="9423400" cy="200297"/>
              </a:xfrm>
            </p:grpSpPr>
            <p:cxnSp>
              <p:nvCxnSpPr>
                <p:cNvPr id="653" name="Straight Connector 652">
                  <a:extLst>
                    <a:ext uri="{FF2B5EF4-FFF2-40B4-BE49-F238E27FC236}">
                      <a16:creationId xmlns:a16="http://schemas.microsoft.com/office/drawing/2014/main" id="{436373D4-6B98-4ABB-BAC7-F733D98D552F}"/>
                    </a:ext>
                  </a:extLst>
                </p:cNvPr>
                <p:cNvCxnSpPr/>
                <p:nvPr/>
              </p:nvCxnSpPr>
              <p:spPr>
                <a:xfrm>
                  <a:off x="1384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a:extLst>
                    <a:ext uri="{FF2B5EF4-FFF2-40B4-BE49-F238E27FC236}">
                      <a16:creationId xmlns:a16="http://schemas.microsoft.com/office/drawing/2014/main" id="{5214F993-20A4-437B-9A62-0D806A64484E}"/>
                    </a:ext>
                  </a:extLst>
                </p:cNvPr>
                <p:cNvCxnSpPr/>
                <p:nvPr/>
              </p:nvCxnSpPr>
              <p:spPr>
                <a:xfrm>
                  <a:off x="1536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a:extLst>
                    <a:ext uri="{FF2B5EF4-FFF2-40B4-BE49-F238E27FC236}">
                      <a16:creationId xmlns:a16="http://schemas.microsoft.com/office/drawing/2014/main" id="{FD35DFA9-59EC-4B72-82BF-5948B12658E5}"/>
                    </a:ext>
                  </a:extLst>
                </p:cNvPr>
                <p:cNvCxnSpPr/>
                <p:nvPr/>
              </p:nvCxnSpPr>
              <p:spPr>
                <a:xfrm>
                  <a:off x="2311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6" name="Straight Connector 655">
                  <a:extLst>
                    <a:ext uri="{FF2B5EF4-FFF2-40B4-BE49-F238E27FC236}">
                      <a16:creationId xmlns:a16="http://schemas.microsoft.com/office/drawing/2014/main" id="{46B05761-4143-4945-8A3A-D9FD54C7937D}"/>
                    </a:ext>
                  </a:extLst>
                </p:cNvPr>
                <p:cNvCxnSpPr/>
                <p:nvPr/>
              </p:nvCxnSpPr>
              <p:spPr>
                <a:xfrm>
                  <a:off x="2463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7" name="Straight Connector 656">
                  <a:extLst>
                    <a:ext uri="{FF2B5EF4-FFF2-40B4-BE49-F238E27FC236}">
                      <a16:creationId xmlns:a16="http://schemas.microsoft.com/office/drawing/2014/main" id="{8F01B38A-D72F-4392-9860-1075A5D05332}"/>
                    </a:ext>
                  </a:extLst>
                </p:cNvPr>
                <p:cNvCxnSpPr/>
                <p:nvPr/>
              </p:nvCxnSpPr>
              <p:spPr>
                <a:xfrm>
                  <a:off x="3238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a:extLst>
                    <a:ext uri="{FF2B5EF4-FFF2-40B4-BE49-F238E27FC236}">
                      <a16:creationId xmlns:a16="http://schemas.microsoft.com/office/drawing/2014/main" id="{DAD7A231-0924-410B-A2D7-023773A1EEFC}"/>
                    </a:ext>
                  </a:extLst>
                </p:cNvPr>
                <p:cNvCxnSpPr/>
                <p:nvPr/>
              </p:nvCxnSpPr>
              <p:spPr>
                <a:xfrm>
                  <a:off x="3390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a:extLst>
                    <a:ext uri="{FF2B5EF4-FFF2-40B4-BE49-F238E27FC236}">
                      <a16:creationId xmlns:a16="http://schemas.microsoft.com/office/drawing/2014/main" id="{7EB0093A-9EC7-4EEB-96B1-AD4324AA1666}"/>
                    </a:ext>
                  </a:extLst>
                </p:cNvPr>
                <p:cNvCxnSpPr/>
                <p:nvPr/>
              </p:nvCxnSpPr>
              <p:spPr>
                <a:xfrm>
                  <a:off x="4165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0" name="Straight Connector 659">
                  <a:extLst>
                    <a:ext uri="{FF2B5EF4-FFF2-40B4-BE49-F238E27FC236}">
                      <a16:creationId xmlns:a16="http://schemas.microsoft.com/office/drawing/2014/main" id="{983E7D9B-256A-44CA-8B3F-383E664A7F89}"/>
                    </a:ext>
                  </a:extLst>
                </p:cNvPr>
                <p:cNvCxnSpPr/>
                <p:nvPr/>
              </p:nvCxnSpPr>
              <p:spPr>
                <a:xfrm>
                  <a:off x="4318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1" name="Straight Connector 660">
                  <a:extLst>
                    <a:ext uri="{FF2B5EF4-FFF2-40B4-BE49-F238E27FC236}">
                      <a16:creationId xmlns:a16="http://schemas.microsoft.com/office/drawing/2014/main" id="{482A3038-6AA4-4B61-9D55-D61A9D4459A4}"/>
                    </a:ext>
                  </a:extLst>
                </p:cNvPr>
                <p:cNvCxnSpPr/>
                <p:nvPr/>
              </p:nvCxnSpPr>
              <p:spPr>
                <a:xfrm>
                  <a:off x="5092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2" name="Straight Connector 661">
                  <a:extLst>
                    <a:ext uri="{FF2B5EF4-FFF2-40B4-BE49-F238E27FC236}">
                      <a16:creationId xmlns:a16="http://schemas.microsoft.com/office/drawing/2014/main" id="{E51E0246-BE66-4C1E-8ED1-2EBF1A8CBC1E}"/>
                    </a:ext>
                  </a:extLst>
                </p:cNvPr>
                <p:cNvCxnSpPr/>
                <p:nvPr/>
              </p:nvCxnSpPr>
              <p:spPr>
                <a:xfrm>
                  <a:off x="5245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3" name="Straight Connector 662">
                  <a:extLst>
                    <a:ext uri="{FF2B5EF4-FFF2-40B4-BE49-F238E27FC236}">
                      <a16:creationId xmlns:a16="http://schemas.microsoft.com/office/drawing/2014/main" id="{4CCC2B3C-522A-46B3-A4D2-CB410CE838B7}"/>
                    </a:ext>
                  </a:extLst>
                </p:cNvPr>
                <p:cNvCxnSpPr/>
                <p:nvPr/>
              </p:nvCxnSpPr>
              <p:spPr>
                <a:xfrm>
                  <a:off x="60198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4" name="Straight Connector 663">
                  <a:extLst>
                    <a:ext uri="{FF2B5EF4-FFF2-40B4-BE49-F238E27FC236}">
                      <a16:creationId xmlns:a16="http://schemas.microsoft.com/office/drawing/2014/main" id="{98EAA946-04F7-492A-B78D-05CDF059867B}"/>
                    </a:ext>
                  </a:extLst>
                </p:cNvPr>
                <p:cNvCxnSpPr/>
                <p:nvPr/>
              </p:nvCxnSpPr>
              <p:spPr>
                <a:xfrm>
                  <a:off x="6172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5" name="Straight Connector 664">
                  <a:extLst>
                    <a:ext uri="{FF2B5EF4-FFF2-40B4-BE49-F238E27FC236}">
                      <a16:creationId xmlns:a16="http://schemas.microsoft.com/office/drawing/2014/main" id="{C5FAE7CB-3DC6-47AA-AF46-DD76CA732B94}"/>
                    </a:ext>
                  </a:extLst>
                </p:cNvPr>
                <p:cNvCxnSpPr/>
                <p:nvPr/>
              </p:nvCxnSpPr>
              <p:spPr>
                <a:xfrm>
                  <a:off x="69469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6" name="Straight Connector 665">
                  <a:extLst>
                    <a:ext uri="{FF2B5EF4-FFF2-40B4-BE49-F238E27FC236}">
                      <a16:creationId xmlns:a16="http://schemas.microsoft.com/office/drawing/2014/main" id="{3A3F712B-A227-4C40-BDF2-7DC20BD41980}"/>
                    </a:ext>
                  </a:extLst>
                </p:cNvPr>
                <p:cNvCxnSpPr/>
                <p:nvPr/>
              </p:nvCxnSpPr>
              <p:spPr>
                <a:xfrm>
                  <a:off x="7099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7" name="Straight Connector 666">
                  <a:extLst>
                    <a:ext uri="{FF2B5EF4-FFF2-40B4-BE49-F238E27FC236}">
                      <a16:creationId xmlns:a16="http://schemas.microsoft.com/office/drawing/2014/main" id="{358E1186-EB08-4054-84F0-C897DE1EB67F}"/>
                    </a:ext>
                  </a:extLst>
                </p:cNvPr>
                <p:cNvCxnSpPr/>
                <p:nvPr/>
              </p:nvCxnSpPr>
              <p:spPr>
                <a:xfrm>
                  <a:off x="78740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8" name="Straight Connector 667">
                  <a:extLst>
                    <a:ext uri="{FF2B5EF4-FFF2-40B4-BE49-F238E27FC236}">
                      <a16:creationId xmlns:a16="http://schemas.microsoft.com/office/drawing/2014/main" id="{087BB88F-3861-459A-9B56-A2ACEE15D7C4}"/>
                    </a:ext>
                  </a:extLst>
                </p:cNvPr>
                <p:cNvCxnSpPr/>
                <p:nvPr/>
              </p:nvCxnSpPr>
              <p:spPr>
                <a:xfrm>
                  <a:off x="80264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69" name="Straight Connector 668">
                  <a:extLst>
                    <a:ext uri="{FF2B5EF4-FFF2-40B4-BE49-F238E27FC236}">
                      <a16:creationId xmlns:a16="http://schemas.microsoft.com/office/drawing/2014/main" id="{7FB84DDD-D158-47CE-BE9C-743F5F7FEAD3}"/>
                    </a:ext>
                  </a:extLst>
                </p:cNvPr>
                <p:cNvCxnSpPr/>
                <p:nvPr/>
              </p:nvCxnSpPr>
              <p:spPr>
                <a:xfrm>
                  <a:off x="88011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0" name="Straight Connector 669">
                  <a:extLst>
                    <a:ext uri="{FF2B5EF4-FFF2-40B4-BE49-F238E27FC236}">
                      <a16:creationId xmlns:a16="http://schemas.microsoft.com/office/drawing/2014/main" id="{4EE285C1-D31E-441E-93FA-92C42712C549}"/>
                    </a:ext>
                  </a:extLst>
                </p:cNvPr>
                <p:cNvCxnSpPr/>
                <p:nvPr/>
              </p:nvCxnSpPr>
              <p:spPr>
                <a:xfrm>
                  <a:off x="89535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1" name="Straight Connector 670">
                  <a:extLst>
                    <a:ext uri="{FF2B5EF4-FFF2-40B4-BE49-F238E27FC236}">
                      <a16:creationId xmlns:a16="http://schemas.microsoft.com/office/drawing/2014/main" id="{0B294755-F4E3-4B81-A96F-CC274EAA9EFB}"/>
                    </a:ext>
                  </a:extLst>
                </p:cNvPr>
                <p:cNvCxnSpPr/>
                <p:nvPr/>
              </p:nvCxnSpPr>
              <p:spPr>
                <a:xfrm>
                  <a:off x="97282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2" name="Straight Connector 671">
                  <a:extLst>
                    <a:ext uri="{FF2B5EF4-FFF2-40B4-BE49-F238E27FC236}">
                      <a16:creationId xmlns:a16="http://schemas.microsoft.com/office/drawing/2014/main" id="{5D5C9427-EC14-4E16-8A95-BA2E17A758D7}"/>
                    </a:ext>
                  </a:extLst>
                </p:cNvPr>
                <p:cNvCxnSpPr/>
                <p:nvPr/>
              </p:nvCxnSpPr>
              <p:spPr>
                <a:xfrm>
                  <a:off x="98806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3" name="Straight Connector 672">
                  <a:extLst>
                    <a:ext uri="{FF2B5EF4-FFF2-40B4-BE49-F238E27FC236}">
                      <a16:creationId xmlns:a16="http://schemas.microsoft.com/office/drawing/2014/main" id="{50CF859C-A66F-4576-8781-D81709B122E7}"/>
                    </a:ext>
                  </a:extLst>
                </p:cNvPr>
                <p:cNvCxnSpPr/>
                <p:nvPr/>
              </p:nvCxnSpPr>
              <p:spPr>
                <a:xfrm>
                  <a:off x="106553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674" name="Straight Connector 673">
                  <a:extLst>
                    <a:ext uri="{FF2B5EF4-FFF2-40B4-BE49-F238E27FC236}">
                      <a16:creationId xmlns:a16="http://schemas.microsoft.com/office/drawing/2014/main" id="{01C0A014-F5B2-4A58-AD58-66F5B5C02DB8}"/>
                    </a:ext>
                  </a:extLst>
                </p:cNvPr>
                <p:cNvCxnSpPr/>
                <p:nvPr/>
              </p:nvCxnSpPr>
              <p:spPr>
                <a:xfrm>
                  <a:off x="10807700" y="0"/>
                  <a:ext cx="0" cy="200297"/>
                </a:xfrm>
                <a:prstGeom prst="line">
                  <a:avLst/>
                </a:prstGeom>
                <a:ln w="6350">
                  <a:solidFill>
                    <a:srgbClr val="333333"/>
                  </a:solidFill>
                </a:ln>
              </p:spPr>
              <p:style>
                <a:lnRef idx="1">
                  <a:schemeClr val="accent1"/>
                </a:lnRef>
                <a:fillRef idx="0">
                  <a:schemeClr val="accent1"/>
                </a:fillRef>
                <a:effectRef idx="0">
                  <a:schemeClr val="accent1"/>
                </a:effectRef>
                <a:fontRef idx="minor">
                  <a:schemeClr val="tx1"/>
                </a:fontRef>
              </p:style>
            </p:cxnSp>
          </p:grpSp>
        </p:grpSp>
      </p:grpSp>
      <p:sp>
        <p:nvSpPr>
          <p:cNvPr id="4" name="Date Placeholder 3">
            <a:extLst>
              <a:ext uri="{FF2B5EF4-FFF2-40B4-BE49-F238E27FC236}">
                <a16:creationId xmlns:a16="http://schemas.microsoft.com/office/drawing/2014/main" id="{48549FC3-BCBC-4345-BE5F-F42119DE4C7F}"/>
              </a:ext>
              <a:ext uri="{C183D7F6-B498-43B3-948B-1728B52AA6E4}">
                <adec:decorative xmlns:adec="http://schemas.microsoft.com/office/drawing/2017/decorative" val="1"/>
              </a:ext>
            </a:extLst>
          </p:cNvPr>
          <p:cNvSpPr>
            <a:spLocks noGrp="1"/>
          </p:cNvSpPr>
          <p:nvPr>
            <p:ph type="dt" sz="half" idx="2"/>
          </p:nvPr>
        </p:nvSpPr>
        <p:spPr>
          <a:xfrm>
            <a:off x="1950389" y="6389770"/>
            <a:ext cx="2215211" cy="270000"/>
          </a:xfrm>
          <a:prstGeom prst="rect">
            <a:avLst/>
          </a:prstGeom>
        </p:spPr>
        <p:txBody>
          <a:bodyPr vert="horz" lIns="0" tIns="0" rIns="0" bIns="0" rtlCol="0" anchor="ctr" anchorCtr="0">
            <a:noAutofit/>
          </a:bodyPr>
          <a:lstStyle>
            <a:lvl1pPr algn="l">
              <a:lnSpc>
                <a:spcPct val="85000"/>
              </a:lnSpc>
              <a:defRPr sz="1200">
                <a:solidFill>
                  <a:schemeClr val="tx1"/>
                </a:solidFill>
              </a:defRPr>
            </a:lvl1pPr>
          </a:lstStyle>
          <a:p>
            <a:fld id="{31EFBCD4-C3FD-43BA-A06D-0A7B140B26D0}" type="datetime4">
              <a:rPr lang="en-US" smtClean="0"/>
              <a:t>January 30, 2025</a:t>
            </a:fld>
            <a:endParaRPr lang="nl-NL"/>
          </a:p>
        </p:txBody>
      </p:sp>
      <p:pic>
        <p:nvPicPr>
          <p:cNvPr id="7" name="Logo">
            <a:extLst>
              <a:ext uri="{FF2B5EF4-FFF2-40B4-BE49-F238E27FC236}">
                <a16:creationId xmlns:a16="http://schemas.microsoft.com/office/drawing/2014/main" id="{697A3A1C-2787-49B4-8DCD-0E1C22CB7E0B}"/>
              </a:ext>
              <a:ext uri="{C183D7F6-B498-43B3-948B-1728B52AA6E4}">
                <adec:decorative xmlns:adec="http://schemas.microsoft.com/office/drawing/2017/decorative" val="1"/>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467894" y="6285101"/>
            <a:ext cx="1189138" cy="543040"/>
          </a:xfrm>
          <a:prstGeom prst="rect">
            <a:avLst/>
          </a:prstGeom>
        </p:spPr>
      </p:pic>
      <p:sp>
        <p:nvSpPr>
          <p:cNvPr id="5" name="Footer Placeholder 4">
            <a:extLst>
              <a:ext uri="{FF2B5EF4-FFF2-40B4-BE49-F238E27FC236}">
                <a16:creationId xmlns:a16="http://schemas.microsoft.com/office/drawing/2014/main" id="{D44D6282-CBD7-493E-A388-4CB81CA16D3F}"/>
              </a:ext>
            </a:extLst>
          </p:cNvPr>
          <p:cNvSpPr>
            <a:spLocks noGrp="1"/>
          </p:cNvSpPr>
          <p:nvPr>
            <p:ph type="ftr" sz="quarter" idx="3"/>
          </p:nvPr>
        </p:nvSpPr>
        <p:spPr>
          <a:xfrm>
            <a:off x="6172199" y="6389770"/>
            <a:ext cx="4069411" cy="270000"/>
          </a:xfrm>
          <a:prstGeom prst="rect">
            <a:avLst/>
          </a:prstGeom>
        </p:spPr>
        <p:txBody>
          <a:bodyPr vert="horz" lIns="0" tIns="0" rIns="0" bIns="0" rtlCol="0" anchor="ctr" anchorCtr="0">
            <a:noAutofit/>
          </a:bodyPr>
          <a:lstStyle>
            <a:lvl1pPr algn="r">
              <a:lnSpc>
                <a:spcPct val="85000"/>
              </a:lnSpc>
              <a:defRPr sz="1200">
                <a:solidFill>
                  <a:schemeClr val="tx1"/>
                </a:solidFill>
              </a:defRPr>
            </a:lvl1pPr>
          </a:lstStyle>
          <a:p>
            <a:endParaRPr lang="nl-NL"/>
          </a:p>
        </p:txBody>
      </p:sp>
      <p:sp>
        <p:nvSpPr>
          <p:cNvPr id="289" name="Footer_divider">
            <a:extLst>
              <a:ext uri="{FF2B5EF4-FFF2-40B4-BE49-F238E27FC236}">
                <a16:creationId xmlns:a16="http://schemas.microsoft.com/office/drawing/2014/main" id="{B30B239B-2FD6-4851-AA84-CD32D49B7C9C}"/>
              </a:ext>
              <a:ext uri="{C183D7F6-B498-43B3-948B-1728B52AA6E4}">
                <adec:decorative xmlns:adec="http://schemas.microsoft.com/office/drawing/2017/decorative" val="1"/>
              </a:ext>
            </a:extLst>
          </p:cNvPr>
          <p:cNvSpPr txBox="1">
            <a:spLocks/>
          </p:cNvSpPr>
          <p:nvPr/>
        </p:nvSpPr>
        <p:spPr>
          <a:xfrm>
            <a:off x="10329128" y="6433418"/>
            <a:ext cx="152399" cy="169918"/>
          </a:xfrm>
          <a:prstGeom prst="rect">
            <a:avLst/>
          </a:prstGeom>
        </p:spPr>
        <p:txBody>
          <a:bodyPr vert="horz" wrap="square" lIns="36000" tIns="0" rIns="36000" bIns="0" rtlCol="0" anchor="t" anchorCtr="0">
            <a:noAutofit/>
          </a:bodyPr>
          <a:lstStyle>
            <a:lvl1pPr algn="l" defTabSz="914400" rtl="0" eaLnBrk="1" latinLnBrk="0" hangingPunct="1">
              <a:lnSpc>
                <a:spcPct val="74000"/>
              </a:lnSpc>
              <a:spcBef>
                <a:spcPct val="0"/>
              </a:spcBef>
              <a:buNone/>
              <a:defRPr sz="4800" b="1" kern="1200">
                <a:solidFill>
                  <a:schemeClr val="tx2"/>
                </a:solidFill>
                <a:latin typeface="+mj-lt"/>
                <a:ea typeface="+mj-ea"/>
                <a:cs typeface="+mj-cs"/>
              </a:defRPr>
            </a:lvl1pPr>
          </a:lstStyle>
          <a:p>
            <a:pPr algn="ctr">
              <a:lnSpc>
                <a:spcPct val="92000"/>
              </a:lnSpc>
            </a:pPr>
            <a:r>
              <a:rPr lang="nl-NL" sz="1200" b="0" kern="100" spc="-10">
                <a:solidFill>
                  <a:schemeClr val="bg1"/>
                </a:solidFill>
              </a:rPr>
              <a:t>|</a:t>
            </a:r>
          </a:p>
        </p:txBody>
      </p:sp>
      <p:sp>
        <p:nvSpPr>
          <p:cNvPr id="6" name="Slide Number Placeholder 5">
            <a:extLst>
              <a:ext uri="{FF2B5EF4-FFF2-40B4-BE49-F238E27FC236}">
                <a16:creationId xmlns:a16="http://schemas.microsoft.com/office/drawing/2014/main" id="{1E7B4963-7D80-4C89-B9E9-E8AF8AFDAA18}"/>
              </a:ext>
            </a:extLst>
          </p:cNvPr>
          <p:cNvSpPr>
            <a:spLocks noGrp="1"/>
          </p:cNvSpPr>
          <p:nvPr>
            <p:ph type="sldNum" sz="quarter" idx="4"/>
          </p:nvPr>
        </p:nvSpPr>
        <p:spPr>
          <a:xfrm>
            <a:off x="10394954" y="6389771"/>
            <a:ext cx="774701" cy="270000"/>
          </a:xfrm>
          <a:prstGeom prst="rect">
            <a:avLst/>
          </a:prstGeom>
        </p:spPr>
        <p:txBody>
          <a:bodyPr vert="horz" lIns="0" tIns="0" rIns="0" bIns="0" rtlCol="0" anchor="ctr" anchorCtr="0">
            <a:noAutofit/>
          </a:bodyPr>
          <a:lstStyle>
            <a:lvl1pPr algn="r">
              <a:lnSpc>
                <a:spcPct val="85000"/>
              </a:lnSpc>
              <a:defRPr sz="1200">
                <a:solidFill>
                  <a:schemeClr val="tx1"/>
                </a:solidFill>
              </a:defRPr>
            </a:lvl1pPr>
          </a:lstStyle>
          <a:p>
            <a:r>
              <a:rPr lang="nl-NL"/>
              <a:t> </a:t>
            </a:r>
            <a:fld id="{5A257A9B-58C8-42D0-BD75-97A1C03F86D3}" type="slidenum">
              <a:rPr lang="nl-NL" smtClean="0"/>
              <a:pPr/>
              <a:t>‹#›</a:t>
            </a:fld>
            <a:endParaRPr lang="nl-NL"/>
          </a:p>
        </p:txBody>
      </p:sp>
      <p:sp>
        <p:nvSpPr>
          <p:cNvPr id="288" name="nav_previous">
            <a:hlinkClick r:id="" action="ppaction://hlinkshowjump?jump=previousslide"/>
            <a:extLst>
              <a:ext uri="{FF2B5EF4-FFF2-40B4-BE49-F238E27FC236}">
                <a16:creationId xmlns:a16="http://schemas.microsoft.com/office/drawing/2014/main" id="{22AB8D3E-D75E-47C5-BAC7-B8AB855E77A3}"/>
              </a:ext>
              <a:ext uri="{C183D7F6-B498-43B3-948B-1728B52AA6E4}">
                <adec:decorative xmlns:adec="http://schemas.microsoft.com/office/drawing/2017/decorative" val="0"/>
              </a:ext>
            </a:extLst>
          </p:cNvPr>
          <p:cNvSpPr>
            <a:spLocks noChangeAspect="1"/>
          </p:cNvSpPr>
          <p:nvPr/>
        </p:nvSpPr>
        <p:spPr>
          <a:xfrm flipV="1">
            <a:off x="11304308" y="6383377"/>
            <a:ext cx="270000" cy="270000"/>
          </a:xfrm>
          <a:prstGeom prst="ellipse">
            <a:avLst/>
          </a:prstGeom>
          <a:solidFill>
            <a:srgbClr val="DFAE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200">
                <a:solidFill>
                  <a:schemeClr val="tx2"/>
                </a:solidFill>
                <a:sym typeface="Wingdings" panose="05000000000000000000" pitchFamily="2" charset="2"/>
              </a:rPr>
              <a:t></a:t>
            </a:r>
            <a:endParaRPr lang="nl-NL" sz="1200">
              <a:solidFill>
                <a:schemeClr val="tx2"/>
              </a:solidFill>
            </a:endParaRPr>
          </a:p>
        </p:txBody>
      </p:sp>
      <p:sp>
        <p:nvSpPr>
          <p:cNvPr id="153" name="nav_next">
            <a:hlinkClick r:id="" action="ppaction://hlinkshowjump?jump=nextslide"/>
            <a:extLst>
              <a:ext uri="{FF2B5EF4-FFF2-40B4-BE49-F238E27FC236}">
                <a16:creationId xmlns:a16="http://schemas.microsoft.com/office/drawing/2014/main" id="{B6A824DD-CE1F-4770-A093-295DD881C5FA}"/>
              </a:ext>
              <a:ext uri="{C183D7F6-B498-43B3-948B-1728B52AA6E4}">
                <adec:decorative xmlns:adec="http://schemas.microsoft.com/office/drawing/2017/decorative" val="0"/>
              </a:ext>
            </a:extLst>
          </p:cNvPr>
          <p:cNvSpPr>
            <a:spLocks noChangeAspect="1"/>
          </p:cNvSpPr>
          <p:nvPr/>
        </p:nvSpPr>
        <p:spPr>
          <a:xfrm>
            <a:off x="11663855" y="6383377"/>
            <a:ext cx="270000" cy="270000"/>
          </a:xfrm>
          <a:prstGeom prst="ellipse">
            <a:avLst/>
          </a:prstGeom>
          <a:solidFill>
            <a:srgbClr val="DFAE4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nl-NL" sz="1200">
                <a:solidFill>
                  <a:schemeClr val="tx2"/>
                </a:solidFill>
                <a:sym typeface="Wingdings" panose="05000000000000000000" pitchFamily="2" charset="2"/>
              </a:rPr>
              <a:t></a:t>
            </a:r>
            <a:endParaRPr lang="nl-NL" sz="1200">
              <a:solidFill>
                <a:schemeClr val="tx2"/>
              </a:solidFill>
            </a:endParaRPr>
          </a:p>
        </p:txBody>
      </p:sp>
    </p:spTree>
    <p:extLst>
      <p:ext uri="{BB962C8B-B14F-4D97-AF65-F5344CB8AC3E}">
        <p14:creationId xmlns:p14="http://schemas.microsoft.com/office/powerpoint/2010/main" val="2120764787"/>
      </p:ext>
    </p:extLst>
  </p:cSld>
  <p:clrMap bg1="lt1" tx1="dk1" bg2="lt2" tx2="dk2" accent1="accent1" accent2="accent2" accent3="accent3" accent4="accent4" accent5="accent5" accent6="accent6" hlink="hlink" folHlink="folHlink"/>
  <p:sldLayoutIdLst>
    <p:sldLayoutId id="2147484017" r:id="rId1"/>
    <p:sldLayoutId id="2147484018" r:id="rId2"/>
    <p:sldLayoutId id="2147484019" r:id="rId3"/>
    <p:sldLayoutId id="2147484020" r:id="rId4"/>
    <p:sldLayoutId id="2147484021" r:id="rId5"/>
    <p:sldLayoutId id="2147484022" r:id="rId6"/>
    <p:sldLayoutId id="2147484023" r:id="rId7"/>
    <p:sldLayoutId id="2147484024" r:id="rId8"/>
    <p:sldLayoutId id="2147484025" r:id="rId9"/>
    <p:sldLayoutId id="2147484026" r:id="rId10"/>
    <p:sldLayoutId id="2147484027" r:id="rId11"/>
    <p:sldLayoutId id="2147484028" r:id="rId12"/>
    <p:sldLayoutId id="2147484029" r:id="rId13"/>
    <p:sldLayoutId id="2147484030" r:id="rId14"/>
    <p:sldLayoutId id="2147484031" r:id="rId15"/>
    <p:sldLayoutId id="2147484032" r:id="rId16"/>
    <p:sldLayoutId id="2147484033" r:id="rId17"/>
    <p:sldLayoutId id="2147484034" r:id="rId18"/>
    <p:sldLayoutId id="2147484035" r:id="rId19"/>
    <p:sldLayoutId id="2147484036" r:id="rId20"/>
    <p:sldLayoutId id="2147484037" r:id="rId21"/>
    <p:sldLayoutId id="2147484038" r:id="rId22"/>
    <p:sldLayoutId id="2147484039" r:id="rId23"/>
    <p:sldLayoutId id="2147484040" r:id="rId24"/>
    <p:sldLayoutId id="2147484041" r:id="rId25"/>
    <p:sldLayoutId id="2147484042" r:id="rId26"/>
    <p:sldLayoutId id="2147484043" r:id="rId27"/>
    <p:sldLayoutId id="2147484044" r:id="rId28"/>
    <p:sldLayoutId id="2147484045" r:id="rId29"/>
    <p:sldLayoutId id="2147484046" r:id="rId30"/>
    <p:sldLayoutId id="2147484047" r:id="rId31"/>
    <p:sldLayoutId id="2147484048" r:id="rId32"/>
    <p:sldLayoutId id="2147484049" r:id="rId33"/>
    <p:sldLayoutId id="2147484050" r:id="rId34"/>
    <p:sldLayoutId id="2147484051" r:id="rId35"/>
    <p:sldLayoutId id="2147484052" r:id="rId36"/>
    <p:sldLayoutId id="2147484053" r:id="rId37"/>
    <p:sldLayoutId id="2147484054" r:id="rId38"/>
    <p:sldLayoutId id="2147484055" r:id="rId39"/>
    <p:sldLayoutId id="2147484056" r:id="rId40"/>
    <p:sldLayoutId id="2147484057" r:id="rId41"/>
    <p:sldLayoutId id="2147484058" r:id="rId42"/>
  </p:sldLayoutIdLst>
  <p:hf hdr="0" ftr="0"/>
  <p:txStyles>
    <p:titleStyle>
      <a:lvl1pPr algn="l" defTabSz="914400" rtl="0" eaLnBrk="1" latinLnBrk="0" hangingPunct="1">
        <a:lnSpc>
          <a:spcPct val="83000"/>
        </a:lnSpc>
        <a:spcBef>
          <a:spcPct val="0"/>
        </a:spcBef>
        <a:buNone/>
        <a:defRPr sz="4200" b="1" kern="1200">
          <a:solidFill>
            <a:schemeClr val="tx2"/>
          </a:solidFill>
          <a:latin typeface="+mj-lt"/>
          <a:ea typeface="+mj-ea"/>
          <a:cs typeface="+mj-cs"/>
        </a:defRPr>
      </a:lvl1pPr>
    </p:titleStyle>
    <p:body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p:bodyStyle>
    <p:otherStyle>
      <a:defPPr>
        <a:defRPr lang="en-US"/>
      </a:defPPr>
      <a:lvl1pPr marL="0" algn="l" defTabSz="914400" rtl="0" eaLnBrk="1" latinLnBrk="0" hangingPunct="1">
        <a:defRPr sz="1400" kern="1200">
          <a:solidFill>
            <a:schemeClr val="tx1"/>
          </a:solidFill>
          <a:latin typeface="+mn-lt"/>
          <a:ea typeface="+mn-ea"/>
          <a:cs typeface="+mn-cs"/>
        </a:defRPr>
      </a:lvl1pPr>
      <a:lvl2pPr marL="457200" algn="l" defTabSz="914400" rtl="0" eaLnBrk="1" latinLnBrk="0" hangingPunct="1">
        <a:defRPr sz="1400" kern="1200">
          <a:solidFill>
            <a:schemeClr val="tx1"/>
          </a:solidFill>
          <a:latin typeface="+mn-lt"/>
          <a:ea typeface="+mn-ea"/>
          <a:cs typeface="+mn-cs"/>
        </a:defRPr>
      </a:lvl2pPr>
      <a:lvl3pPr marL="914400" algn="l" defTabSz="914400" rtl="0" eaLnBrk="1" latinLnBrk="0" hangingPunct="1">
        <a:defRPr sz="1400" kern="1200">
          <a:solidFill>
            <a:schemeClr val="tx1"/>
          </a:solidFill>
          <a:latin typeface="+mn-lt"/>
          <a:ea typeface="+mn-ea"/>
          <a:cs typeface="+mn-cs"/>
        </a:defRPr>
      </a:lvl3pPr>
      <a:lvl4pPr marL="1371600" algn="l" defTabSz="914400" rtl="0" eaLnBrk="1" latinLnBrk="0" hangingPunct="1">
        <a:defRPr sz="1400" kern="1200">
          <a:solidFill>
            <a:schemeClr val="tx1"/>
          </a:solidFill>
          <a:latin typeface="+mn-lt"/>
          <a:ea typeface="+mn-ea"/>
          <a:cs typeface="+mn-cs"/>
        </a:defRPr>
      </a:lvl4pPr>
      <a:lvl5pPr marL="1828800" algn="l" defTabSz="914400" rtl="0" eaLnBrk="1" latinLnBrk="0" hangingPunct="1">
        <a:defRPr sz="1400" kern="1200">
          <a:solidFill>
            <a:schemeClr val="tx1"/>
          </a:solidFill>
          <a:latin typeface="+mn-lt"/>
          <a:ea typeface="+mn-ea"/>
          <a:cs typeface="+mn-cs"/>
        </a:defRPr>
      </a:lvl5pPr>
      <a:lvl6pPr marL="2286000" algn="l" defTabSz="914400" rtl="0" eaLnBrk="1" latinLnBrk="0" hangingPunct="1">
        <a:defRPr sz="1400" kern="1200">
          <a:solidFill>
            <a:schemeClr val="tx1"/>
          </a:solidFill>
          <a:latin typeface="+mn-lt"/>
          <a:ea typeface="+mn-ea"/>
          <a:cs typeface="+mn-cs"/>
        </a:defRPr>
      </a:lvl6pPr>
      <a:lvl7pPr marL="2743200" algn="l" defTabSz="914400" rtl="0" eaLnBrk="1" latinLnBrk="0" hangingPunct="1">
        <a:defRPr sz="1400" kern="1200">
          <a:solidFill>
            <a:schemeClr val="tx1"/>
          </a:solidFill>
          <a:latin typeface="+mn-lt"/>
          <a:ea typeface="+mn-ea"/>
          <a:cs typeface="+mn-cs"/>
        </a:defRPr>
      </a:lvl7pPr>
      <a:lvl8pPr marL="3200400" algn="l" defTabSz="914400" rtl="0" eaLnBrk="1" latinLnBrk="0" hangingPunct="1">
        <a:defRPr sz="1400" kern="1200">
          <a:solidFill>
            <a:schemeClr val="tx1"/>
          </a:solidFill>
          <a:latin typeface="+mn-lt"/>
          <a:ea typeface="+mn-ea"/>
          <a:cs typeface="+mn-cs"/>
        </a:defRPr>
      </a:lvl8pPr>
      <a:lvl9pPr marL="3657600" algn="l" defTabSz="914400"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54" userDrawn="1">
          <p15:clr>
            <a:srgbClr val="F26B43"/>
          </p15:clr>
        </p15:guide>
        <p15:guide id="55" pos="7680" userDrawn="1">
          <p15:clr>
            <a:srgbClr val="F26B43"/>
          </p15:clr>
        </p15:guide>
        <p15:guide id="56" pos="384" userDrawn="1">
          <p15:clr>
            <a:srgbClr val="F26B43"/>
          </p15:clr>
        </p15:guide>
        <p15:guide id="57" pos="1456" userDrawn="1">
          <p15:clr>
            <a:srgbClr val="F26B43"/>
          </p15:clr>
        </p15:guide>
        <p15:guide id="58" pos="1552" userDrawn="1">
          <p15:clr>
            <a:srgbClr val="F26B43"/>
          </p15:clr>
        </p15:guide>
        <p15:guide id="59" pos="2624" userDrawn="1">
          <p15:clr>
            <a:srgbClr val="F26B43"/>
          </p15:clr>
        </p15:guide>
        <p15:guide id="60" pos="2720" userDrawn="1">
          <p15:clr>
            <a:srgbClr val="F26B43"/>
          </p15:clr>
        </p15:guide>
        <p15:guide id="61" pos="3792" userDrawn="1">
          <p15:clr>
            <a:srgbClr val="F26B43"/>
          </p15:clr>
        </p15:guide>
        <p15:guide id="62" pos="3888" userDrawn="1">
          <p15:clr>
            <a:srgbClr val="F26B43"/>
          </p15:clr>
        </p15:guide>
        <p15:guide id="63" pos="4960" userDrawn="1">
          <p15:clr>
            <a:srgbClr val="F26B43"/>
          </p15:clr>
        </p15:guide>
        <p15:guide id="64" pos="5056" userDrawn="1">
          <p15:clr>
            <a:srgbClr val="F26B43"/>
          </p15:clr>
        </p15:guide>
        <p15:guide id="65" pos="6128" userDrawn="1">
          <p15:clr>
            <a:srgbClr val="F26B43"/>
          </p15:clr>
        </p15:guide>
        <p15:guide id="66" pos="6224" userDrawn="1">
          <p15:clr>
            <a:srgbClr val="F26B43"/>
          </p15:clr>
        </p15:guide>
        <p15:guide id="67" pos="7296" userDrawn="1">
          <p15:clr>
            <a:srgbClr val="F26B43"/>
          </p15:clr>
        </p15:guide>
        <p15:guide id="68" orient="horz" userDrawn="1">
          <p15:clr>
            <a:srgbClr val="F26B43"/>
          </p15:clr>
        </p15:guide>
        <p15:guide id="69" orient="horz" pos="4320" userDrawn="1">
          <p15:clr>
            <a:srgbClr val="F26B43"/>
          </p15:clr>
        </p15:guide>
        <p15:guide id="70" orient="horz" pos="480" userDrawn="1">
          <p15:clr>
            <a:srgbClr val="F26B43"/>
          </p15:clr>
        </p15:guide>
        <p15:guide id="71" orient="horz" pos="576" userDrawn="1">
          <p15:clr>
            <a:srgbClr val="F26B43"/>
          </p15:clr>
        </p15:guide>
        <p15:guide id="72" orient="horz" pos="672" userDrawn="1">
          <p15:clr>
            <a:srgbClr val="F26B43"/>
          </p15:clr>
        </p15:guide>
        <p15:guide id="73" orient="horz" pos="768" userDrawn="1">
          <p15:clr>
            <a:srgbClr val="F26B43"/>
          </p15:clr>
        </p15:guide>
        <p15:guide id="74" orient="horz" pos="864" userDrawn="1">
          <p15:clr>
            <a:srgbClr val="F26B43"/>
          </p15:clr>
        </p15:guide>
        <p15:guide id="75" orient="horz" pos="960" userDrawn="1">
          <p15:clr>
            <a:srgbClr val="F26B43"/>
          </p15:clr>
        </p15:guide>
        <p15:guide id="76" orient="horz" pos="1056" userDrawn="1">
          <p15:clr>
            <a:srgbClr val="F26B43"/>
          </p15:clr>
        </p15:guide>
        <p15:guide id="77" orient="horz" pos="1152" userDrawn="1">
          <p15:clr>
            <a:srgbClr val="F26B43"/>
          </p15:clr>
        </p15:guide>
        <p15:guide id="78" orient="horz" pos="1248" userDrawn="1">
          <p15:clr>
            <a:srgbClr val="F26B43"/>
          </p15:clr>
        </p15:guide>
        <p15:guide id="79" orient="horz" pos="1344" userDrawn="1">
          <p15:clr>
            <a:srgbClr val="F26B43"/>
          </p15:clr>
        </p15:guide>
        <p15:guide id="80" orient="horz" pos="1440" userDrawn="1">
          <p15:clr>
            <a:srgbClr val="F26B43"/>
          </p15:clr>
        </p15:guide>
        <p15:guide id="81" orient="horz" pos="1536" userDrawn="1">
          <p15:clr>
            <a:srgbClr val="F26B43"/>
          </p15:clr>
        </p15:guide>
        <p15:guide id="82" orient="horz" pos="1632" userDrawn="1">
          <p15:clr>
            <a:srgbClr val="F26B43"/>
          </p15:clr>
        </p15:guide>
        <p15:guide id="83" orient="horz" pos="1728" userDrawn="1">
          <p15:clr>
            <a:srgbClr val="F26B43"/>
          </p15:clr>
        </p15:guide>
        <p15:guide id="84" orient="horz" pos="1824" userDrawn="1">
          <p15:clr>
            <a:srgbClr val="F26B43"/>
          </p15:clr>
        </p15:guide>
        <p15:guide id="85" orient="horz" pos="1920" userDrawn="1">
          <p15:clr>
            <a:srgbClr val="F26B43"/>
          </p15:clr>
        </p15:guide>
        <p15:guide id="86" orient="horz" pos="2016" userDrawn="1">
          <p15:clr>
            <a:srgbClr val="F26B43"/>
          </p15:clr>
        </p15:guide>
        <p15:guide id="87" orient="horz" pos="2112" userDrawn="1">
          <p15:clr>
            <a:srgbClr val="F26B43"/>
          </p15:clr>
        </p15:guide>
        <p15:guide id="88" orient="horz" pos="2208" userDrawn="1">
          <p15:clr>
            <a:srgbClr val="F26B43"/>
          </p15:clr>
        </p15:guide>
        <p15:guide id="89" orient="horz" pos="2304" userDrawn="1">
          <p15:clr>
            <a:srgbClr val="F26B43"/>
          </p15:clr>
        </p15:guide>
        <p15:guide id="90" orient="horz" pos="2400" userDrawn="1">
          <p15:clr>
            <a:srgbClr val="F26B43"/>
          </p15:clr>
        </p15:guide>
        <p15:guide id="91" orient="horz" pos="2496" userDrawn="1">
          <p15:clr>
            <a:srgbClr val="F26B43"/>
          </p15:clr>
        </p15:guide>
        <p15:guide id="92" orient="horz" pos="2592" userDrawn="1">
          <p15:clr>
            <a:srgbClr val="F26B43"/>
          </p15:clr>
        </p15:guide>
        <p15:guide id="93" orient="horz" pos="2688" userDrawn="1">
          <p15:clr>
            <a:srgbClr val="F26B43"/>
          </p15:clr>
        </p15:guide>
        <p15:guide id="94" orient="horz" pos="2784" userDrawn="1">
          <p15:clr>
            <a:srgbClr val="F26B43"/>
          </p15:clr>
        </p15:guide>
        <p15:guide id="95" orient="horz" pos="2880" userDrawn="1">
          <p15:clr>
            <a:srgbClr val="F26B43"/>
          </p15:clr>
        </p15:guide>
        <p15:guide id="96" orient="horz" pos="2976" userDrawn="1">
          <p15:clr>
            <a:srgbClr val="F26B43"/>
          </p15:clr>
        </p15:guide>
        <p15:guide id="97" orient="horz" pos="3072" userDrawn="1">
          <p15:clr>
            <a:srgbClr val="F26B43"/>
          </p15:clr>
        </p15:guide>
        <p15:guide id="98" orient="horz" pos="3168" userDrawn="1">
          <p15:clr>
            <a:srgbClr val="F26B43"/>
          </p15:clr>
        </p15:guide>
        <p15:guide id="99" orient="horz" pos="3264" userDrawn="1">
          <p15:clr>
            <a:srgbClr val="F26B43"/>
          </p15:clr>
        </p15:guide>
        <p15:guide id="100" orient="horz" pos="3360" userDrawn="1">
          <p15:clr>
            <a:srgbClr val="F26B43"/>
          </p15:clr>
        </p15:guide>
        <p15:guide id="101" orient="horz" pos="3456" userDrawn="1">
          <p15:clr>
            <a:srgbClr val="F26B43"/>
          </p15:clr>
        </p15:guide>
        <p15:guide id="102" orient="horz" pos="3552" userDrawn="1">
          <p15:clr>
            <a:srgbClr val="F26B43"/>
          </p15:clr>
        </p15:guide>
        <p15:guide id="103" orient="horz" pos="3648" userDrawn="1">
          <p15:clr>
            <a:srgbClr val="F26B43"/>
          </p15:clr>
        </p15:guide>
        <p15:guide id="104" orient="horz" pos="3744" userDrawn="1">
          <p15:clr>
            <a:srgbClr val="F26B43"/>
          </p15:clr>
        </p15:guide>
        <p15:guide id="105" orient="horz" pos="3840" userDrawn="1">
          <p15:clr>
            <a:srgbClr val="F26B43"/>
          </p15:clr>
        </p15:guide>
        <p15:guide id="106" orient="horz" pos="39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hyperlink" Target="https://werkenbij.apg.nl/en/labour-conditions/" TargetMode="External"/><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_rels/slide17.xml.rels><?xml version="1.0" encoding="UTF-8" standalone="yes"?>
<Relationships xmlns="http://schemas.openxmlformats.org/package/2006/relationships"><Relationship Id="rId3" Type="http://schemas.microsoft.com/office/2018/10/relationships/comments" Target="../comments/modernComment_7BBF5AF9_ACC337E5.xml"/><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hyperlink" Target="https://werkenbij.apg.nl/en/traineeships-at-apg/" TargetMode="External"/><Relationship Id="rId2" Type="http://schemas.openxmlformats.org/officeDocument/2006/relationships/notesSlide" Target="../notesSlides/notesSlide10.xml"/><Relationship Id="rId1" Type="http://schemas.openxmlformats.org/officeDocument/2006/relationships/slideLayout" Target="../slideLayouts/slideLayout44.xml"/><Relationship Id="rId5" Type="http://schemas.openxmlformats.org/officeDocument/2006/relationships/image" Target="../media/image21.png"/><Relationship Id="rId4" Type="http://schemas.openxmlformats.org/officeDocument/2006/relationships/hyperlink" Target="https://www.youtube.com/watch?v=cEC2I8Hvg1Q"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8.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erkenbij.apg.nl/en/young-apg/" TargetMode="External"/><Relationship Id="rId1" Type="http://schemas.openxmlformats.org/officeDocument/2006/relationships/slideLayout" Target="../slideLayouts/slideLayout6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9.xml"/><Relationship Id="rId1" Type="http://schemas.openxmlformats.org/officeDocument/2006/relationships/video" Target="https://www.youtube.com/embed/J6CpiP3S4Tc?feature=oembed" TargetMode="Externa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hyperlink" Target="https://apg.nl/en/" TargetMode="External"/><Relationship Id="rId2" Type="http://schemas.openxmlformats.org/officeDocument/2006/relationships/notesSlide" Target="../notesSlides/notesSlide12.xml"/><Relationship Id="rId1" Type="http://schemas.openxmlformats.org/officeDocument/2006/relationships/slideLayout" Target="../slideLayouts/slideLayout112.xml"/><Relationship Id="rId4" Type="http://schemas.openxmlformats.org/officeDocument/2006/relationships/image" Target="../media/image24.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33.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125.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0.svg"/><Relationship Id="rId3" Type="http://schemas.openxmlformats.org/officeDocument/2006/relationships/image" Target="../media/image31.png"/><Relationship Id="rId7" Type="http://schemas.openxmlformats.org/officeDocument/2006/relationships/image" Target="../media/image35.svg"/><Relationship Id="rId12"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41.xml"/><Relationship Id="rId6" Type="http://schemas.openxmlformats.org/officeDocument/2006/relationships/image" Target="../media/image34.png"/><Relationship Id="rId11" Type="http://schemas.openxmlformats.org/officeDocument/2006/relationships/image" Target="../media/image39.svg"/><Relationship Id="rId5" Type="http://schemas.openxmlformats.org/officeDocument/2006/relationships/image" Target="../media/image33.png"/><Relationship Id="rId15" Type="http://schemas.openxmlformats.org/officeDocument/2006/relationships/image" Target="../media/image42.png"/><Relationship Id="rId10" Type="http://schemas.openxmlformats.org/officeDocument/2006/relationships/image" Target="../media/image38.png"/><Relationship Id="rId4" Type="http://schemas.openxmlformats.org/officeDocument/2006/relationships/image" Target="../media/image32.svg"/><Relationship Id="rId9" Type="http://schemas.openxmlformats.org/officeDocument/2006/relationships/image" Target="../media/image37.svg"/><Relationship Id="rId1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hyperlink" Target="https://werkenbij.apg.nl/en/job-openings/traineeship-digital-amp-data-analytics/" TargetMode="Externa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hyperlink" Target="https://werkenbij.apg.nl/en/job-openings/traineeship-investment-amp-portfolio-management/" TargetMode="External"/><Relationship Id="rId2" Type="http://schemas.openxmlformats.org/officeDocument/2006/relationships/hyperlink" Target="https://werkenbij.apg.nl/en/job-openings/traineeship-finance-amp-risk/" TargetMode="External"/><Relationship Id="rId1" Type="http://schemas.openxmlformats.org/officeDocument/2006/relationships/slideLayout" Target="../slideLayouts/slideLayout48.xml"/><Relationship Id="rId4" Type="http://schemas.openxmlformats.org/officeDocument/2006/relationships/hyperlink" Target="https://werkenbij.apg.nl/en/job-openings/traineeship-quant/"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5929B-330F-484C-A550-017FBC5FAD7F}"/>
              </a:ext>
            </a:extLst>
          </p:cNvPr>
          <p:cNvSpPr>
            <a:spLocks noGrp="1"/>
          </p:cNvSpPr>
          <p:nvPr>
            <p:ph type="ctrTitle"/>
          </p:nvPr>
        </p:nvSpPr>
        <p:spPr>
          <a:xfrm>
            <a:off x="609600" y="2073349"/>
            <a:ext cx="5130000" cy="2160000"/>
          </a:xfrm>
        </p:spPr>
        <p:txBody>
          <a:bodyPr/>
          <a:lstStyle/>
          <a:p>
            <a:r>
              <a:rPr lang="nl-NL"/>
              <a:t>An </a:t>
            </a:r>
            <a:r>
              <a:rPr lang="nl-NL" err="1"/>
              <a:t>introduction</a:t>
            </a:r>
            <a:r>
              <a:rPr lang="nl-NL"/>
              <a:t> </a:t>
            </a:r>
            <a:br>
              <a:rPr lang="nl-NL"/>
            </a:br>
            <a:r>
              <a:rPr lang="nl-NL" err="1"/>
              <a:t>to</a:t>
            </a:r>
            <a:r>
              <a:rPr lang="nl-NL"/>
              <a:t> APG </a:t>
            </a:r>
            <a:r>
              <a:rPr lang="nl-NL" err="1"/>
              <a:t>traineeships</a:t>
            </a:r>
            <a:endParaRPr lang="nl-NL"/>
          </a:p>
        </p:txBody>
      </p:sp>
      <p:sp>
        <p:nvSpPr>
          <p:cNvPr id="3" name="Subtitle 2">
            <a:extLst>
              <a:ext uri="{FF2B5EF4-FFF2-40B4-BE49-F238E27FC236}">
                <a16:creationId xmlns:a16="http://schemas.microsoft.com/office/drawing/2014/main" id="{AA231D9F-3DAF-4613-98ED-E7BBB961F080}"/>
              </a:ext>
            </a:extLst>
          </p:cNvPr>
          <p:cNvSpPr>
            <a:spLocks noGrp="1"/>
          </p:cNvSpPr>
          <p:nvPr>
            <p:ph type="subTitle" idx="1"/>
          </p:nvPr>
        </p:nvSpPr>
        <p:spPr>
          <a:xfrm>
            <a:off x="609600" y="3389167"/>
            <a:ext cx="5130000" cy="1471684"/>
          </a:xfrm>
        </p:spPr>
        <p:txBody>
          <a:bodyPr/>
          <a:lstStyle/>
          <a:p>
            <a:r>
              <a:rPr lang="en-US" sz="1800">
                <a:effectLst/>
                <a:latin typeface="Candara" panose="020E0502030303020204" pitchFamily="34" charset="0"/>
                <a:ea typeface="Calibri" panose="020F0502020204030204" pitchFamily="34" charset="0"/>
                <a:cs typeface="Calibri" panose="020F0502020204030204" pitchFamily="34" charset="0"/>
              </a:rPr>
              <a:t>Our contribution to the future of 4.5 million people living in the Netherlands</a:t>
            </a:r>
            <a:endParaRPr lang="nl-NL"/>
          </a:p>
        </p:txBody>
      </p:sp>
      <p:pic>
        <p:nvPicPr>
          <p:cNvPr id="8" name="Tijdelijke aanduiding voor afbeelding 7" descr="Afbeelding met tekst, winkel&#10;&#10;Automatisch gegenereerde beschrijving">
            <a:extLst>
              <a:ext uri="{FF2B5EF4-FFF2-40B4-BE49-F238E27FC236}">
                <a16:creationId xmlns:a16="http://schemas.microsoft.com/office/drawing/2014/main" id="{DA618B2C-46E3-473D-BB79-37B17ED4C676}"/>
              </a:ext>
            </a:extLst>
          </p:cNvPr>
          <p:cNvPicPr>
            <a:picLocks noGrp="1" noChangeAspect="1"/>
          </p:cNvPicPr>
          <p:nvPr>
            <p:ph type="pic" sz="quarter" idx="11"/>
          </p:nvPr>
        </p:nvPicPr>
        <p:blipFill>
          <a:blip r:embed="rId3"/>
          <a:srcRect l="61" r="61"/>
          <a:stretch>
            <a:fillRect/>
          </a:stretch>
        </p:blipFill>
        <p:spPr/>
      </p:pic>
    </p:spTree>
    <p:extLst>
      <p:ext uri="{BB962C8B-B14F-4D97-AF65-F5344CB8AC3E}">
        <p14:creationId xmlns:p14="http://schemas.microsoft.com/office/powerpoint/2010/main" val="18074958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C73A6B-DAEF-48C2-9CEE-CCC33361866C}"/>
              </a:ext>
            </a:extLst>
          </p:cNvPr>
          <p:cNvSpPr>
            <a:spLocks noGrp="1"/>
          </p:cNvSpPr>
          <p:nvPr>
            <p:ph type="title"/>
          </p:nvPr>
        </p:nvSpPr>
        <p:spPr/>
        <p:txBody>
          <a:bodyPr/>
          <a:lstStyle/>
          <a:p>
            <a:r>
              <a:rPr lang="nl-NL"/>
              <a:t>FAQ</a:t>
            </a:r>
          </a:p>
        </p:txBody>
      </p:sp>
      <p:sp>
        <p:nvSpPr>
          <p:cNvPr id="3" name="Tijdelijke aanduiding voor inhoud 2">
            <a:extLst>
              <a:ext uri="{FF2B5EF4-FFF2-40B4-BE49-F238E27FC236}">
                <a16:creationId xmlns:a16="http://schemas.microsoft.com/office/drawing/2014/main" id="{9DEA1EEF-D1F1-3552-744A-9E97E7354D33}"/>
              </a:ext>
            </a:extLst>
          </p:cNvPr>
          <p:cNvSpPr>
            <a:spLocks noGrp="1"/>
          </p:cNvSpPr>
          <p:nvPr>
            <p:ph idx="1"/>
          </p:nvPr>
        </p:nvSpPr>
        <p:spPr>
          <a:xfrm>
            <a:off x="529701" y="1558790"/>
            <a:ext cx="11481324" cy="3978000"/>
          </a:xfrm>
        </p:spPr>
        <p:txBody>
          <a:bodyPr/>
          <a:lstStyle/>
          <a:p>
            <a:pPr>
              <a:buNone/>
            </a:pPr>
            <a:r>
              <a:rPr lang="nl-NL" sz="1800" b="1">
                <a:latin typeface="Candara"/>
                <a:cs typeface="Calibri"/>
              </a:rPr>
              <a:t>9. </a:t>
            </a:r>
            <a:r>
              <a:rPr lang="nl-NL" sz="1800" b="1" err="1">
                <a:latin typeface="Candara"/>
                <a:cs typeface="Calibri"/>
              </a:rPr>
              <a:t>What</a:t>
            </a:r>
            <a:r>
              <a:rPr lang="nl-NL" sz="1800" b="1">
                <a:latin typeface="Candara"/>
                <a:cs typeface="Calibri"/>
              </a:rPr>
              <a:t> is </a:t>
            </a:r>
            <a:r>
              <a:rPr lang="nl-NL" sz="1800" b="1" err="1">
                <a:latin typeface="Candara"/>
                <a:cs typeface="Calibri"/>
              </a:rPr>
              <a:t>the</a:t>
            </a:r>
            <a:r>
              <a:rPr lang="nl-NL" sz="1800" b="1">
                <a:latin typeface="Candara"/>
                <a:cs typeface="Calibri"/>
              </a:rPr>
              <a:t> </a:t>
            </a:r>
            <a:r>
              <a:rPr lang="nl-NL" sz="1800" b="1" err="1">
                <a:latin typeface="Candara"/>
                <a:cs typeface="Calibri"/>
              </a:rPr>
              <a:t>broader</a:t>
            </a:r>
            <a:r>
              <a:rPr lang="nl-NL" sz="1800" b="1">
                <a:latin typeface="Candara"/>
                <a:cs typeface="Calibri"/>
              </a:rPr>
              <a:t> scope of </a:t>
            </a:r>
            <a:r>
              <a:rPr lang="nl-NL" sz="1800" b="1" err="1">
                <a:latin typeface="Candara"/>
                <a:cs typeface="Calibri"/>
              </a:rPr>
              <a:t>the</a:t>
            </a:r>
            <a:r>
              <a:rPr lang="nl-NL" sz="1800" b="1">
                <a:latin typeface="Candara"/>
                <a:cs typeface="Calibri"/>
              </a:rPr>
              <a:t> </a:t>
            </a:r>
            <a:r>
              <a:rPr lang="nl-NL" sz="1800" b="1" err="1">
                <a:latin typeface="Candara"/>
                <a:cs typeface="Calibri"/>
              </a:rPr>
              <a:t>role</a:t>
            </a:r>
            <a:r>
              <a:rPr lang="nl-NL" sz="1800" b="1">
                <a:latin typeface="Candara"/>
                <a:cs typeface="Calibri"/>
              </a:rPr>
              <a:t> and </a:t>
            </a:r>
            <a:r>
              <a:rPr lang="nl-NL" sz="1800" b="1" err="1">
                <a:latin typeface="Candara"/>
                <a:cs typeface="Calibri"/>
              </a:rPr>
              <a:t>how</a:t>
            </a:r>
            <a:r>
              <a:rPr lang="nl-NL" sz="1800" b="1">
                <a:latin typeface="Candara"/>
                <a:cs typeface="Calibri"/>
              </a:rPr>
              <a:t> </a:t>
            </a:r>
            <a:r>
              <a:rPr lang="nl-NL" sz="1800" b="1" err="1">
                <a:latin typeface="Candara"/>
                <a:cs typeface="Calibri"/>
              </a:rPr>
              <a:t>it</a:t>
            </a:r>
            <a:r>
              <a:rPr lang="nl-NL" sz="1800" b="1">
                <a:latin typeface="Candara"/>
                <a:cs typeface="Calibri"/>
              </a:rPr>
              <a:t> </a:t>
            </a:r>
            <a:r>
              <a:rPr lang="nl-NL" sz="1800" b="1" err="1">
                <a:latin typeface="Candara"/>
                <a:cs typeface="Calibri"/>
              </a:rPr>
              <a:t>aligns</a:t>
            </a:r>
            <a:r>
              <a:rPr lang="nl-NL" sz="1800" b="1">
                <a:latin typeface="Candara"/>
                <a:cs typeface="Calibri"/>
              </a:rPr>
              <a:t> </a:t>
            </a:r>
            <a:r>
              <a:rPr lang="nl-NL" sz="1800" b="1" err="1">
                <a:latin typeface="Candara"/>
                <a:cs typeface="Calibri"/>
              </a:rPr>
              <a:t>with</a:t>
            </a:r>
            <a:r>
              <a:rPr lang="nl-NL" sz="1800" b="1">
                <a:latin typeface="Candara"/>
                <a:cs typeface="Calibri"/>
              </a:rPr>
              <a:t> </a:t>
            </a:r>
            <a:r>
              <a:rPr lang="nl-NL" sz="1800" b="1" err="1">
                <a:latin typeface="Candara"/>
                <a:cs typeface="Calibri"/>
              </a:rPr>
              <a:t>APG's</a:t>
            </a:r>
            <a:r>
              <a:rPr lang="nl-NL" sz="1800" b="1">
                <a:latin typeface="Candara"/>
                <a:cs typeface="Calibri"/>
              </a:rPr>
              <a:t> </a:t>
            </a:r>
            <a:r>
              <a:rPr lang="nl-NL" sz="1800" b="1" err="1">
                <a:latin typeface="Candara"/>
                <a:cs typeface="Calibri"/>
              </a:rPr>
              <a:t>strategic</a:t>
            </a:r>
            <a:r>
              <a:rPr lang="nl-NL" sz="1800" b="1">
                <a:latin typeface="Candara"/>
                <a:cs typeface="Calibri"/>
              </a:rPr>
              <a:t> </a:t>
            </a:r>
            <a:r>
              <a:rPr lang="nl-NL" sz="1800" b="1" err="1">
                <a:latin typeface="Candara"/>
                <a:cs typeface="Calibri"/>
              </a:rPr>
              <a:t>initiatives</a:t>
            </a:r>
            <a:r>
              <a:rPr lang="nl-NL" sz="1800" b="1">
                <a:latin typeface="Candara"/>
                <a:cs typeface="Calibri"/>
              </a:rPr>
              <a:t>.</a:t>
            </a:r>
            <a:endParaRPr lang="en-US"/>
          </a:p>
          <a:p>
            <a:pPr marL="465455" lvl="1" indent="-285750">
              <a:buFont typeface="Arial" panose="020B0604020202020204" pitchFamily="34" charset="0"/>
              <a:buChar char="•"/>
            </a:pPr>
            <a:r>
              <a:rPr lang="nl-NL" sz="1400">
                <a:latin typeface="Calibri"/>
                <a:ea typeface="Calibri"/>
                <a:cs typeface="Calibri"/>
              </a:rPr>
              <a:t>Quant: </a:t>
            </a:r>
            <a:r>
              <a:rPr lang="en-US" sz="1400">
                <a:latin typeface="Calibri"/>
                <a:ea typeface="Calibri"/>
                <a:cs typeface="Calibri"/>
              </a:rPr>
              <a:t>From digitalization perspective, Quants bring new techniques from the technological and mathematical sides. From the investing side Quants help the transition to more ‘</a:t>
            </a:r>
            <a:r>
              <a:rPr lang="en-US" sz="1400" err="1">
                <a:latin typeface="Calibri"/>
                <a:ea typeface="Calibri"/>
                <a:cs typeface="Calibri"/>
              </a:rPr>
              <a:t>quantdamental</a:t>
            </a:r>
            <a:r>
              <a:rPr lang="en-US" sz="1400">
                <a:latin typeface="Calibri"/>
                <a:ea typeface="Calibri"/>
                <a:cs typeface="Calibri"/>
              </a:rPr>
              <a:t>’ way of investing which is a mix between fundamental, mainly predominant at APG, and the use of quantitative models and data to make more precise decision in a very competitive ecosystem. </a:t>
            </a:r>
            <a:endParaRPr lang="nl-NL" sz="1400">
              <a:latin typeface="Calibri" panose="020F0502020204030204" pitchFamily="34" charset="0"/>
              <a:cs typeface="Calibri" panose="020F0502020204030204" pitchFamily="34" charset="0"/>
            </a:endParaRPr>
          </a:p>
          <a:p>
            <a:pPr marL="465455" lvl="1" indent="-285750">
              <a:buFont typeface="Arial" panose="020B0604020202020204" pitchFamily="34" charset="0"/>
              <a:buChar char="•"/>
            </a:pPr>
            <a:r>
              <a:rPr lang="nl-NL" sz="1400">
                <a:latin typeface="Calibri"/>
                <a:cs typeface="Calibri"/>
              </a:rPr>
              <a:t>Finance &amp; Risk: </a:t>
            </a:r>
            <a:r>
              <a:rPr lang="en-US" sz="1400">
                <a:latin typeface="Calibri"/>
                <a:cs typeface="Calibri"/>
              </a:rPr>
              <a:t>The entire CFRO department and its year plan is designed in such a way to fully support each theme of the APG AM Strategy. </a:t>
            </a:r>
            <a:endParaRPr lang="nl-NL" sz="1400">
              <a:latin typeface="Calibri" panose="020F0502020204030204" pitchFamily="34" charset="0"/>
              <a:cs typeface="Calibri"/>
            </a:endParaRPr>
          </a:p>
          <a:p>
            <a:pPr marL="465455" lvl="1" indent="-285750">
              <a:buFont typeface="Arial" panose="020B0604020202020204" pitchFamily="34" charset="0"/>
              <a:buChar char="•"/>
            </a:pPr>
            <a:r>
              <a:rPr lang="nl-NL" sz="1400">
                <a:latin typeface="Calibri"/>
                <a:ea typeface="Calibri"/>
                <a:cs typeface="Calibri"/>
              </a:rPr>
              <a:t>Investment &amp; Portfolio Management: </a:t>
            </a:r>
            <a:r>
              <a:rPr lang="en-US" sz="1400">
                <a:latin typeface="Calibri"/>
                <a:ea typeface="Calibri"/>
                <a:cs typeface="Calibri"/>
              </a:rPr>
              <a:t>The broader scope of being a CIO trainee entails overseeing portfolio management across diverse asset classes, potentially in both public and private spaces. Being a trainee also allows you to dedicate time and effort to sharpen your digitalization skills and to acquire knowledge in the sustainable/responsible investment spaces. This aligns with APG’s overarching goals, fostering sustainable growth, and contributing to long term value creation.</a:t>
            </a:r>
            <a:endParaRPr lang="nl-NL" sz="1400">
              <a:latin typeface="Calibri"/>
              <a:ea typeface="Calibri"/>
              <a:cs typeface="Calibri"/>
            </a:endParaRPr>
          </a:p>
          <a:p>
            <a:pPr marL="359410" lvl="2" indent="0">
              <a:buNone/>
            </a:pPr>
            <a:br>
              <a:rPr lang="nl-NL" sz="1800">
                <a:effectLst/>
                <a:latin typeface="Calibri" panose="020F0502020204030204" pitchFamily="34" charset="0"/>
                <a:ea typeface="Times New Roman" panose="02020603050405020304" pitchFamily="18" charset="0"/>
              </a:rPr>
            </a:br>
            <a:endParaRPr lang="nl-NL"/>
          </a:p>
        </p:txBody>
      </p:sp>
    </p:spTree>
    <p:extLst>
      <p:ext uri="{BB962C8B-B14F-4D97-AF65-F5344CB8AC3E}">
        <p14:creationId xmlns:p14="http://schemas.microsoft.com/office/powerpoint/2010/main" val="741287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E503E4-00E2-06F4-E856-B01E222191CE}"/>
              </a:ext>
            </a:extLst>
          </p:cNvPr>
          <p:cNvPicPr>
            <a:picLocks noChangeAspect="1"/>
          </p:cNvPicPr>
          <p:nvPr/>
        </p:nvPicPr>
        <p:blipFill rotWithShape="1">
          <a:blip r:embed="rId2"/>
          <a:srcRect t="8889"/>
          <a:stretch/>
        </p:blipFill>
        <p:spPr>
          <a:xfrm>
            <a:off x="20" y="10"/>
            <a:ext cx="12191980" cy="6248390"/>
          </a:xfrm>
          <a:prstGeom prst="rect">
            <a:avLst/>
          </a:prstGeom>
          <a:noFill/>
        </p:spPr>
      </p:pic>
      <p:sp>
        <p:nvSpPr>
          <p:cNvPr id="2" name="Titel 1">
            <a:extLst>
              <a:ext uri="{FF2B5EF4-FFF2-40B4-BE49-F238E27FC236}">
                <a16:creationId xmlns:a16="http://schemas.microsoft.com/office/drawing/2014/main" id="{B30695B7-CC05-4248-84B4-F8B2FB6F2439}"/>
              </a:ext>
            </a:extLst>
          </p:cNvPr>
          <p:cNvSpPr>
            <a:spLocks noGrp="1"/>
          </p:cNvSpPr>
          <p:nvPr>
            <p:ph type="title"/>
          </p:nvPr>
        </p:nvSpPr>
        <p:spPr>
          <a:xfrm>
            <a:off x="2463798" y="609600"/>
            <a:ext cx="8354255" cy="681405"/>
          </a:xfrm>
        </p:spPr>
        <p:txBody>
          <a:bodyPr wrap="square" anchor="t">
            <a:normAutofit/>
          </a:bodyPr>
          <a:lstStyle/>
          <a:p>
            <a:r>
              <a:rPr lang="en-US"/>
              <a:t>Traineeships</a:t>
            </a:r>
          </a:p>
        </p:txBody>
      </p:sp>
    </p:spTree>
    <p:extLst>
      <p:ext uri="{BB962C8B-B14F-4D97-AF65-F5344CB8AC3E}">
        <p14:creationId xmlns:p14="http://schemas.microsoft.com/office/powerpoint/2010/main" val="956230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sp>
        <p:nvSpPr>
          <p:cNvPr id="13" name="Tijdelijke aanduiding voor inhoud 2">
            <a:extLst>
              <a:ext uri="{FF2B5EF4-FFF2-40B4-BE49-F238E27FC236}">
                <a16:creationId xmlns:a16="http://schemas.microsoft.com/office/drawing/2014/main" id="{05705C9F-D685-4108-9A10-4A4ACCFCC746}"/>
              </a:ext>
            </a:extLst>
          </p:cNvPr>
          <p:cNvSpPr>
            <a:spLocks noGrp="1"/>
          </p:cNvSpPr>
          <p:nvPr>
            <p:ph sz="half" idx="1"/>
          </p:nvPr>
        </p:nvSpPr>
        <p:spPr>
          <a:xfrm>
            <a:off x="609600" y="1982972"/>
            <a:ext cx="5130000" cy="2798578"/>
          </a:xfrm>
        </p:spPr>
        <p:txBody>
          <a:bodyPr anchor="t">
            <a:normAutofit/>
          </a:bodyPr>
          <a:lstStyle/>
          <a:p>
            <a:pPr marL="285750" indent="-285750">
              <a:lnSpc>
                <a:spcPct val="150000"/>
              </a:lnSpc>
              <a:spcAft>
                <a:spcPts val="600"/>
              </a:spcAft>
              <a:buFont typeface="Arial" panose="020B0604020202020204" pitchFamily="34" charset="0"/>
              <a:buChar char="•"/>
            </a:pPr>
            <a:r>
              <a:rPr lang="en-US"/>
              <a:t>Select and recruit high-potential talents for APG AM</a:t>
            </a:r>
          </a:p>
          <a:p>
            <a:pPr marL="285750" indent="-285750">
              <a:lnSpc>
                <a:spcPct val="150000"/>
              </a:lnSpc>
              <a:spcAft>
                <a:spcPts val="600"/>
              </a:spcAft>
              <a:buFont typeface="Arial" panose="020B0604020202020204" pitchFamily="34" charset="0"/>
              <a:buChar char="•"/>
            </a:pPr>
            <a:r>
              <a:rPr lang="en-US"/>
              <a:t>Educate the trainees broadly with the required knowledge</a:t>
            </a:r>
          </a:p>
          <a:p>
            <a:pPr marL="285750" indent="-285750">
              <a:lnSpc>
                <a:spcPct val="150000"/>
              </a:lnSpc>
              <a:spcAft>
                <a:spcPts val="600"/>
              </a:spcAft>
              <a:buFont typeface="Arial" panose="020B0604020202020204" pitchFamily="34" charset="0"/>
              <a:buChar char="•"/>
            </a:pPr>
            <a:r>
              <a:rPr lang="en-US"/>
              <a:t>Develop and coach the trainees on the necessary soft skills</a:t>
            </a:r>
          </a:p>
          <a:p>
            <a:pPr marL="285750" indent="-285750">
              <a:lnSpc>
                <a:spcPct val="150000"/>
              </a:lnSpc>
              <a:spcAft>
                <a:spcPts val="600"/>
              </a:spcAft>
              <a:buFont typeface="Arial" panose="020B0604020202020204" pitchFamily="34" charset="0"/>
              <a:buChar char="•"/>
            </a:pPr>
            <a:r>
              <a:rPr lang="en-US"/>
              <a:t>Provide guidance to the trainees within the organization</a:t>
            </a:r>
          </a:p>
          <a:p>
            <a:pPr marL="285750" indent="-285750">
              <a:lnSpc>
                <a:spcPct val="150000"/>
              </a:lnSpc>
              <a:spcAft>
                <a:spcPts val="600"/>
              </a:spcAft>
              <a:buFont typeface="Arial" panose="020B0604020202020204" pitchFamily="34" charset="0"/>
              <a:buChar char="•"/>
            </a:pPr>
            <a:r>
              <a:rPr lang="en-US"/>
              <a:t>Equip the trainees with the values and principles of APG AM</a:t>
            </a:r>
          </a:p>
          <a:p>
            <a:pPr marL="285750" indent="-285750">
              <a:lnSpc>
                <a:spcPct val="150000"/>
              </a:lnSpc>
              <a:spcAft>
                <a:spcPts val="600"/>
              </a:spcAft>
              <a:buFont typeface="Arial" panose="020B0604020202020204" pitchFamily="34" charset="0"/>
              <a:buChar char="•"/>
            </a:pPr>
            <a:r>
              <a:rPr lang="en-US"/>
              <a:t>Shape the trainees to become asset management professionals</a:t>
            </a:r>
          </a:p>
        </p:txBody>
      </p:sp>
      <p:sp>
        <p:nvSpPr>
          <p:cNvPr id="2" name="Titel 1">
            <a:extLst>
              <a:ext uri="{FF2B5EF4-FFF2-40B4-BE49-F238E27FC236}">
                <a16:creationId xmlns:a16="http://schemas.microsoft.com/office/drawing/2014/main" id="{8AE1B14C-46EE-4A76-B370-EF8D1C192A28}"/>
              </a:ext>
            </a:extLst>
          </p:cNvPr>
          <p:cNvSpPr>
            <a:spLocks noGrp="1"/>
          </p:cNvSpPr>
          <p:nvPr>
            <p:ph type="title"/>
          </p:nvPr>
        </p:nvSpPr>
        <p:spPr>
          <a:xfrm>
            <a:off x="609600" y="762000"/>
            <a:ext cx="5130000" cy="1191736"/>
          </a:xfrm>
        </p:spPr>
        <p:txBody>
          <a:bodyPr wrap="square" anchor="t">
            <a:normAutofit/>
          </a:bodyPr>
          <a:lstStyle/>
          <a:p>
            <a:r>
              <a:rPr lang="en-US" sz="3000"/>
              <a:t>The aim of the APG AM specialist traineeship program is to:</a:t>
            </a:r>
          </a:p>
        </p:txBody>
      </p:sp>
      <p:pic>
        <p:nvPicPr>
          <p:cNvPr id="4" name="Afbeelding 3">
            <a:extLst>
              <a:ext uri="{FF2B5EF4-FFF2-40B4-BE49-F238E27FC236}">
                <a16:creationId xmlns:a16="http://schemas.microsoft.com/office/drawing/2014/main" id="{E462EBF1-6F6B-55CF-4143-F3B5E4F2B045}"/>
              </a:ext>
            </a:extLst>
          </p:cNvPr>
          <p:cNvPicPr>
            <a:picLocks noChangeAspect="1"/>
          </p:cNvPicPr>
          <p:nvPr/>
        </p:nvPicPr>
        <p:blipFill rotWithShape="1">
          <a:blip r:embed="rId3"/>
          <a:srcRect l="12493" r="13621"/>
          <a:stretch/>
        </p:blipFill>
        <p:spPr>
          <a:xfrm>
            <a:off x="5950424" y="1514980"/>
            <a:ext cx="6241576" cy="4761905"/>
          </a:xfrm>
          <a:prstGeom prst="rect">
            <a:avLst/>
          </a:prstGeom>
        </p:spPr>
      </p:pic>
      <p:pic>
        <p:nvPicPr>
          <p:cNvPr id="6" name="Afbeelding 5">
            <a:extLst>
              <a:ext uri="{FF2B5EF4-FFF2-40B4-BE49-F238E27FC236}">
                <a16:creationId xmlns:a16="http://schemas.microsoft.com/office/drawing/2014/main" id="{87D8BD0D-CC94-F9C2-732B-6AAA39CA2D40}"/>
              </a:ext>
            </a:extLst>
          </p:cNvPr>
          <p:cNvPicPr>
            <a:picLocks noChangeAspect="1"/>
          </p:cNvPicPr>
          <p:nvPr/>
        </p:nvPicPr>
        <p:blipFill>
          <a:blip r:embed="rId4"/>
          <a:stretch>
            <a:fillRect/>
          </a:stretch>
        </p:blipFill>
        <p:spPr>
          <a:xfrm>
            <a:off x="5950424" y="0"/>
            <a:ext cx="6241576" cy="1705970"/>
          </a:xfrm>
          <a:prstGeom prst="rect">
            <a:avLst/>
          </a:prstGeom>
        </p:spPr>
      </p:pic>
    </p:spTree>
    <p:extLst>
      <p:ext uri="{BB962C8B-B14F-4D97-AF65-F5344CB8AC3E}">
        <p14:creationId xmlns:p14="http://schemas.microsoft.com/office/powerpoint/2010/main" val="6089981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3F307AFE-7EDC-4A29-B090-41AB7D0BCBA2}"/>
              </a:ext>
            </a:extLst>
          </p:cNvPr>
          <p:cNvSpPr>
            <a:spLocks noGrp="1"/>
          </p:cNvSpPr>
          <p:nvPr>
            <p:ph sz="half" idx="1"/>
          </p:nvPr>
        </p:nvSpPr>
        <p:spPr>
          <a:xfrm>
            <a:off x="609600" y="1357868"/>
            <a:ext cx="5130000" cy="4724400"/>
          </a:xfrm>
        </p:spPr>
        <p:txBody>
          <a:bodyPr/>
          <a:lstStyle/>
          <a:p>
            <a:pPr marL="285750" indent="-285750">
              <a:buFont typeface="Wingdings" panose="05000000000000000000" pitchFamily="2" charset="2"/>
              <a:buChar char="ü"/>
            </a:pPr>
            <a:r>
              <a:rPr lang="en-US" sz="1600" b="1" dirty="0">
                <a:solidFill>
                  <a:srgbClr val="109FC6"/>
                </a:solidFill>
              </a:rPr>
              <a:t>Risk &amp; Finance </a:t>
            </a:r>
            <a:br>
              <a:rPr lang="en-US" sz="1800" b="1" dirty="0"/>
            </a:br>
            <a:r>
              <a:rPr lang="en-US" sz="1800" dirty="0"/>
              <a:t>For those who want to get acquainted with the broad field of finance and risk and want to get started with big data, models, risk analyzes and digital transformation.</a:t>
            </a:r>
          </a:p>
          <a:p>
            <a:pPr>
              <a:buNone/>
            </a:pPr>
            <a:endParaRPr lang="en-US" sz="1800" b="1">
              <a:solidFill>
                <a:srgbClr val="109FC6"/>
              </a:solidFill>
            </a:endParaRPr>
          </a:p>
          <a:p>
            <a:pPr marL="285750" indent="-285750">
              <a:buFont typeface="Wingdings" panose="05000000000000000000" pitchFamily="2" charset="2"/>
              <a:buChar char="ü"/>
            </a:pPr>
            <a:r>
              <a:rPr lang="en-US" sz="1600" b="1" dirty="0">
                <a:solidFill>
                  <a:srgbClr val="109FC6"/>
                </a:solidFill>
              </a:rPr>
              <a:t>Quant</a:t>
            </a:r>
            <a:br>
              <a:rPr lang="en-US" sz="1800" b="1" dirty="0"/>
            </a:br>
            <a:r>
              <a:rPr lang="en-US" sz="1800" dirty="0"/>
              <a:t>The traineeship for those who want to immerse themselves in the world of long-term investing using innovative algorithms. </a:t>
            </a:r>
          </a:p>
          <a:p>
            <a:pPr marL="285750" indent="-285750">
              <a:buFont typeface="Wingdings" panose="05000000000000000000" pitchFamily="2" charset="2"/>
              <a:buChar char="ü"/>
            </a:pPr>
            <a:endParaRPr lang="en-US" sz="1800" b="1">
              <a:solidFill>
                <a:srgbClr val="109FC6"/>
              </a:solidFill>
            </a:endParaRPr>
          </a:p>
          <a:p>
            <a:pPr marL="285750" indent="-285750">
              <a:buFont typeface="Wingdings" panose="05000000000000000000" pitchFamily="2" charset="2"/>
              <a:buChar char="ü"/>
            </a:pPr>
            <a:r>
              <a:rPr lang="en-US" sz="1600" b="1" dirty="0">
                <a:solidFill>
                  <a:srgbClr val="109FC6"/>
                </a:solidFill>
              </a:rPr>
              <a:t>Investment &amp; Portfolio Management</a:t>
            </a:r>
            <a:br>
              <a:rPr lang="en-US" sz="1800" b="1" dirty="0"/>
            </a:br>
            <a:r>
              <a:rPr lang="en-US" sz="1800" dirty="0"/>
              <a:t>For those who dare to take risks, who can handle responsibility, want to delve into asset classes and contribute to the objectives of APG.</a:t>
            </a:r>
          </a:p>
          <a:p>
            <a:pPr marL="285750" indent="-285750">
              <a:buFont typeface="Wingdings" panose="05000000000000000000" pitchFamily="2" charset="2"/>
              <a:buChar char="ü"/>
            </a:pPr>
            <a:endParaRPr lang="en-US" sz="1400"/>
          </a:p>
          <a:p>
            <a:endParaRPr lang="en-US" sz="1800"/>
          </a:p>
        </p:txBody>
      </p:sp>
      <p:sp>
        <p:nvSpPr>
          <p:cNvPr id="4" name="Titel 3">
            <a:extLst>
              <a:ext uri="{FF2B5EF4-FFF2-40B4-BE49-F238E27FC236}">
                <a16:creationId xmlns:a16="http://schemas.microsoft.com/office/drawing/2014/main" id="{8E6A38FF-50BF-486B-9E41-2D576905D0B4}"/>
              </a:ext>
            </a:extLst>
          </p:cNvPr>
          <p:cNvSpPr>
            <a:spLocks noGrp="1"/>
          </p:cNvSpPr>
          <p:nvPr>
            <p:ph type="title"/>
          </p:nvPr>
        </p:nvSpPr>
        <p:spPr/>
        <p:txBody>
          <a:bodyPr/>
          <a:lstStyle/>
          <a:p>
            <a:r>
              <a:rPr lang="en-US"/>
              <a:t>Traineeships 2025: 3 tracks</a:t>
            </a:r>
          </a:p>
        </p:txBody>
      </p:sp>
      <p:sp>
        <p:nvSpPr>
          <p:cNvPr id="5" name="Tijdelijke aanduiding voor inhoud 2">
            <a:extLst>
              <a:ext uri="{FF2B5EF4-FFF2-40B4-BE49-F238E27FC236}">
                <a16:creationId xmlns:a16="http://schemas.microsoft.com/office/drawing/2014/main" id="{1D918938-271D-20DD-E06A-3DC9F86FE3DC}"/>
              </a:ext>
            </a:extLst>
          </p:cNvPr>
          <p:cNvSpPr txBox="1">
            <a:spLocks/>
          </p:cNvSpPr>
          <p:nvPr/>
        </p:nvSpPr>
        <p:spPr>
          <a:xfrm>
            <a:off x="609600" y="4179478"/>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en-US" sz="1600"/>
          </a:p>
        </p:txBody>
      </p:sp>
      <p:sp>
        <p:nvSpPr>
          <p:cNvPr id="7" name="Tijdelijke aanduiding voor inhoud 2">
            <a:extLst>
              <a:ext uri="{FF2B5EF4-FFF2-40B4-BE49-F238E27FC236}">
                <a16:creationId xmlns:a16="http://schemas.microsoft.com/office/drawing/2014/main" id="{A3B7DF64-E4D8-10ED-AEB1-B5B8C04A6BA4}"/>
              </a:ext>
            </a:extLst>
          </p:cNvPr>
          <p:cNvSpPr txBox="1">
            <a:spLocks/>
          </p:cNvSpPr>
          <p:nvPr/>
        </p:nvSpPr>
        <p:spPr>
          <a:xfrm>
            <a:off x="609600" y="1817278"/>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en-US" sz="1600"/>
          </a:p>
          <a:p>
            <a:pPr>
              <a:buNone/>
            </a:pPr>
            <a:endParaRPr lang="en-US" sz="1600"/>
          </a:p>
        </p:txBody>
      </p:sp>
      <p:sp>
        <p:nvSpPr>
          <p:cNvPr id="8" name="Tijdelijke aanduiding voor inhoud 2">
            <a:extLst>
              <a:ext uri="{FF2B5EF4-FFF2-40B4-BE49-F238E27FC236}">
                <a16:creationId xmlns:a16="http://schemas.microsoft.com/office/drawing/2014/main" id="{EAA44BC6-8E11-00E9-2ADE-28C24F66920D}"/>
              </a:ext>
            </a:extLst>
          </p:cNvPr>
          <p:cNvSpPr txBox="1">
            <a:spLocks/>
          </p:cNvSpPr>
          <p:nvPr/>
        </p:nvSpPr>
        <p:spPr>
          <a:xfrm>
            <a:off x="609600" y="3103819"/>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en-US" sz="1600"/>
          </a:p>
        </p:txBody>
      </p:sp>
      <p:sp>
        <p:nvSpPr>
          <p:cNvPr id="9" name="Tijdelijke aanduiding voor inhoud 2">
            <a:extLst>
              <a:ext uri="{FF2B5EF4-FFF2-40B4-BE49-F238E27FC236}">
                <a16:creationId xmlns:a16="http://schemas.microsoft.com/office/drawing/2014/main" id="{AABDD762-DF91-B73F-3BC8-5201177DB010}"/>
              </a:ext>
            </a:extLst>
          </p:cNvPr>
          <p:cNvSpPr txBox="1">
            <a:spLocks/>
          </p:cNvSpPr>
          <p:nvPr/>
        </p:nvSpPr>
        <p:spPr>
          <a:xfrm>
            <a:off x="609600" y="5279948"/>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en-US" sz="1600"/>
          </a:p>
        </p:txBody>
      </p:sp>
      <p:pic>
        <p:nvPicPr>
          <p:cNvPr id="10" name="Tijdelijke aanduiding voor afbeelding 9">
            <a:extLst>
              <a:ext uri="{FF2B5EF4-FFF2-40B4-BE49-F238E27FC236}">
                <a16:creationId xmlns:a16="http://schemas.microsoft.com/office/drawing/2014/main" id="{861D3354-EDC6-3A10-CE66-1A2969347AFF}"/>
              </a:ext>
            </a:extLst>
          </p:cNvPr>
          <p:cNvPicPr>
            <a:picLocks noGrp="1" noChangeAspect="1"/>
          </p:cNvPicPr>
          <p:nvPr>
            <p:ph type="pic" sz="quarter" idx="13"/>
          </p:nvPr>
        </p:nvPicPr>
        <p:blipFill>
          <a:blip r:embed="rId3"/>
          <a:srcRect l="22496" r="22496"/>
          <a:stretch>
            <a:fillRect/>
          </a:stretch>
        </p:blipFill>
        <p:spPr>
          <a:prstGeom prst="rect">
            <a:avLst/>
          </a:prstGeom>
        </p:spPr>
      </p:pic>
    </p:spTree>
    <p:extLst>
      <p:ext uri="{BB962C8B-B14F-4D97-AF65-F5344CB8AC3E}">
        <p14:creationId xmlns:p14="http://schemas.microsoft.com/office/powerpoint/2010/main" val="1604177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2E572A7-D2F7-47F4-BC54-CBCCBEF262D0}"/>
              </a:ext>
            </a:extLst>
          </p:cNvPr>
          <p:cNvSpPr>
            <a:spLocks noGrp="1"/>
          </p:cNvSpPr>
          <p:nvPr>
            <p:ph type="title"/>
          </p:nvPr>
        </p:nvSpPr>
        <p:spPr/>
        <p:txBody>
          <a:bodyPr/>
          <a:lstStyle/>
          <a:p>
            <a:r>
              <a:rPr lang="nl-NL"/>
              <a:t>Asset Management Traineeship </a:t>
            </a:r>
          </a:p>
        </p:txBody>
      </p:sp>
      <p:grpSp>
        <p:nvGrpSpPr>
          <p:cNvPr id="6" name="Group 16">
            <a:extLst>
              <a:ext uri="{FF2B5EF4-FFF2-40B4-BE49-F238E27FC236}">
                <a16:creationId xmlns:a16="http://schemas.microsoft.com/office/drawing/2014/main" id="{981211C9-6296-4FAB-AF0C-3858362D11A6}"/>
              </a:ext>
            </a:extLst>
          </p:cNvPr>
          <p:cNvGrpSpPr/>
          <p:nvPr/>
        </p:nvGrpSpPr>
        <p:grpSpPr>
          <a:xfrm>
            <a:off x="10346028" y="2776742"/>
            <a:ext cx="975360" cy="627017"/>
            <a:chOff x="1030288" y="3184525"/>
            <a:chExt cx="1922463" cy="815975"/>
          </a:xfrm>
          <a:solidFill>
            <a:schemeClr val="accent2">
              <a:lumMod val="75000"/>
            </a:schemeClr>
          </a:solidFill>
        </p:grpSpPr>
        <p:sp>
          <p:nvSpPr>
            <p:cNvPr id="7" name="Freeform 5">
              <a:extLst>
                <a:ext uri="{FF2B5EF4-FFF2-40B4-BE49-F238E27FC236}">
                  <a16:creationId xmlns:a16="http://schemas.microsoft.com/office/drawing/2014/main" id="{2BC16779-79E7-4BC8-8504-1C209442D4ED}"/>
                </a:ext>
              </a:extLst>
            </p:cNvPr>
            <p:cNvSpPr>
              <a:spLocks/>
            </p:cNvSpPr>
            <p:nvPr/>
          </p:nvSpPr>
          <p:spPr bwMode="auto">
            <a:xfrm>
              <a:off x="1030288" y="3184525"/>
              <a:ext cx="1922463" cy="650875"/>
            </a:xfrm>
            <a:custGeom>
              <a:avLst/>
              <a:gdLst>
                <a:gd name="T0" fmla="*/ 1211 w 1211"/>
                <a:gd name="T1" fmla="*/ 0 h 410"/>
                <a:gd name="T2" fmla="*/ 1035 w 1211"/>
                <a:gd name="T3" fmla="*/ 410 h 410"/>
                <a:gd name="T4" fmla="*/ 0 w 1211"/>
                <a:gd name="T5" fmla="*/ 410 h 410"/>
                <a:gd name="T6" fmla="*/ 329 w 1211"/>
                <a:gd name="T7" fmla="*/ 0 h 410"/>
                <a:gd name="T8" fmla="*/ 1211 w 1211"/>
                <a:gd name="T9" fmla="*/ 0 h 410"/>
              </a:gdLst>
              <a:ahLst/>
              <a:cxnLst>
                <a:cxn ang="0">
                  <a:pos x="T0" y="T1"/>
                </a:cxn>
                <a:cxn ang="0">
                  <a:pos x="T2" y="T3"/>
                </a:cxn>
                <a:cxn ang="0">
                  <a:pos x="T4" y="T5"/>
                </a:cxn>
                <a:cxn ang="0">
                  <a:pos x="T6" y="T7"/>
                </a:cxn>
                <a:cxn ang="0">
                  <a:pos x="T8" y="T9"/>
                </a:cxn>
              </a:cxnLst>
              <a:rect l="0" t="0" r="r" b="b"/>
              <a:pathLst>
                <a:path w="1211" h="410">
                  <a:moveTo>
                    <a:pt x="1211" y="0"/>
                  </a:moveTo>
                  <a:lnTo>
                    <a:pt x="1035" y="410"/>
                  </a:lnTo>
                  <a:lnTo>
                    <a:pt x="0" y="410"/>
                  </a:lnTo>
                  <a:lnTo>
                    <a:pt x="329" y="0"/>
                  </a:lnTo>
                  <a:lnTo>
                    <a:pt x="121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8" name="Rectangle 6">
              <a:extLst>
                <a:ext uri="{FF2B5EF4-FFF2-40B4-BE49-F238E27FC236}">
                  <a16:creationId xmlns:a16="http://schemas.microsoft.com/office/drawing/2014/main" id="{BCECB89B-C83B-4674-AA31-7049E6C5DB4F}"/>
                </a:ext>
              </a:extLst>
            </p:cNvPr>
            <p:cNvSpPr>
              <a:spLocks noChangeArrowheads="1"/>
            </p:cNvSpPr>
            <p:nvPr/>
          </p:nvSpPr>
          <p:spPr bwMode="auto">
            <a:xfrm>
              <a:off x="1030288" y="3835400"/>
              <a:ext cx="1643063" cy="1651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9" name="Freeform 7">
              <a:extLst>
                <a:ext uri="{FF2B5EF4-FFF2-40B4-BE49-F238E27FC236}">
                  <a16:creationId xmlns:a16="http://schemas.microsoft.com/office/drawing/2014/main" id="{B1B45BE2-D08E-45E1-B6FD-34C14128E239}"/>
                </a:ext>
              </a:extLst>
            </p:cNvPr>
            <p:cNvSpPr>
              <a:spLocks/>
            </p:cNvSpPr>
            <p:nvPr/>
          </p:nvSpPr>
          <p:spPr bwMode="auto">
            <a:xfrm>
              <a:off x="2673351" y="3184525"/>
              <a:ext cx="279400" cy="815975"/>
            </a:xfrm>
            <a:custGeom>
              <a:avLst/>
              <a:gdLst>
                <a:gd name="T0" fmla="*/ 0 w 176"/>
                <a:gd name="T1" fmla="*/ 410 h 514"/>
                <a:gd name="T2" fmla="*/ 0 w 176"/>
                <a:gd name="T3" fmla="*/ 514 h 514"/>
                <a:gd name="T4" fmla="*/ 176 w 176"/>
                <a:gd name="T5" fmla="*/ 99 h 514"/>
                <a:gd name="T6" fmla="*/ 176 w 176"/>
                <a:gd name="T7" fmla="*/ 0 h 514"/>
                <a:gd name="T8" fmla="*/ 0 w 176"/>
                <a:gd name="T9" fmla="*/ 410 h 514"/>
              </a:gdLst>
              <a:ahLst/>
              <a:cxnLst>
                <a:cxn ang="0">
                  <a:pos x="T0" y="T1"/>
                </a:cxn>
                <a:cxn ang="0">
                  <a:pos x="T2" y="T3"/>
                </a:cxn>
                <a:cxn ang="0">
                  <a:pos x="T4" y="T5"/>
                </a:cxn>
                <a:cxn ang="0">
                  <a:pos x="T6" y="T7"/>
                </a:cxn>
                <a:cxn ang="0">
                  <a:pos x="T8" y="T9"/>
                </a:cxn>
              </a:cxnLst>
              <a:rect l="0" t="0" r="r" b="b"/>
              <a:pathLst>
                <a:path w="176" h="514">
                  <a:moveTo>
                    <a:pt x="0" y="410"/>
                  </a:moveTo>
                  <a:lnTo>
                    <a:pt x="0" y="514"/>
                  </a:lnTo>
                  <a:lnTo>
                    <a:pt x="176" y="99"/>
                  </a:lnTo>
                  <a:lnTo>
                    <a:pt x="176" y="0"/>
                  </a:lnTo>
                  <a:lnTo>
                    <a:pt x="0" y="4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grpSp>
      <p:grpSp>
        <p:nvGrpSpPr>
          <p:cNvPr id="22" name="Group 16">
            <a:extLst>
              <a:ext uri="{FF2B5EF4-FFF2-40B4-BE49-F238E27FC236}">
                <a16:creationId xmlns:a16="http://schemas.microsoft.com/office/drawing/2014/main" id="{F7EF62FC-B3A1-4F90-8B8C-D3FB6FAC7CC1}"/>
              </a:ext>
            </a:extLst>
          </p:cNvPr>
          <p:cNvGrpSpPr/>
          <p:nvPr/>
        </p:nvGrpSpPr>
        <p:grpSpPr>
          <a:xfrm>
            <a:off x="6649266" y="2767529"/>
            <a:ext cx="975360" cy="627018"/>
            <a:chOff x="1030288" y="3184524"/>
            <a:chExt cx="1922463" cy="815976"/>
          </a:xfrm>
          <a:solidFill>
            <a:schemeClr val="accent1"/>
          </a:solidFill>
        </p:grpSpPr>
        <p:sp>
          <p:nvSpPr>
            <p:cNvPr id="23" name="Freeform 5">
              <a:extLst>
                <a:ext uri="{FF2B5EF4-FFF2-40B4-BE49-F238E27FC236}">
                  <a16:creationId xmlns:a16="http://schemas.microsoft.com/office/drawing/2014/main" id="{BE707A23-6C4F-481F-B0C2-C634EF367FC6}"/>
                </a:ext>
              </a:extLst>
            </p:cNvPr>
            <p:cNvSpPr>
              <a:spLocks/>
            </p:cNvSpPr>
            <p:nvPr/>
          </p:nvSpPr>
          <p:spPr bwMode="auto">
            <a:xfrm>
              <a:off x="1030288" y="3184524"/>
              <a:ext cx="1922463" cy="650875"/>
            </a:xfrm>
            <a:custGeom>
              <a:avLst/>
              <a:gdLst>
                <a:gd name="T0" fmla="*/ 1211 w 1211"/>
                <a:gd name="T1" fmla="*/ 0 h 410"/>
                <a:gd name="T2" fmla="*/ 1035 w 1211"/>
                <a:gd name="T3" fmla="*/ 410 h 410"/>
                <a:gd name="T4" fmla="*/ 0 w 1211"/>
                <a:gd name="T5" fmla="*/ 410 h 410"/>
                <a:gd name="T6" fmla="*/ 329 w 1211"/>
                <a:gd name="T7" fmla="*/ 0 h 410"/>
                <a:gd name="T8" fmla="*/ 1211 w 1211"/>
                <a:gd name="T9" fmla="*/ 0 h 410"/>
              </a:gdLst>
              <a:ahLst/>
              <a:cxnLst>
                <a:cxn ang="0">
                  <a:pos x="T0" y="T1"/>
                </a:cxn>
                <a:cxn ang="0">
                  <a:pos x="T2" y="T3"/>
                </a:cxn>
                <a:cxn ang="0">
                  <a:pos x="T4" y="T5"/>
                </a:cxn>
                <a:cxn ang="0">
                  <a:pos x="T6" y="T7"/>
                </a:cxn>
                <a:cxn ang="0">
                  <a:pos x="T8" y="T9"/>
                </a:cxn>
              </a:cxnLst>
              <a:rect l="0" t="0" r="r" b="b"/>
              <a:pathLst>
                <a:path w="1211" h="410">
                  <a:moveTo>
                    <a:pt x="1211" y="0"/>
                  </a:moveTo>
                  <a:lnTo>
                    <a:pt x="1035" y="410"/>
                  </a:lnTo>
                  <a:lnTo>
                    <a:pt x="0" y="410"/>
                  </a:lnTo>
                  <a:lnTo>
                    <a:pt x="329" y="0"/>
                  </a:lnTo>
                  <a:lnTo>
                    <a:pt x="121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24" name="Rectangle 6">
              <a:extLst>
                <a:ext uri="{FF2B5EF4-FFF2-40B4-BE49-F238E27FC236}">
                  <a16:creationId xmlns:a16="http://schemas.microsoft.com/office/drawing/2014/main" id="{959936C3-ABCD-4F0A-8A85-C97783C8E5F9}"/>
                </a:ext>
              </a:extLst>
            </p:cNvPr>
            <p:cNvSpPr>
              <a:spLocks noChangeArrowheads="1"/>
            </p:cNvSpPr>
            <p:nvPr/>
          </p:nvSpPr>
          <p:spPr bwMode="auto">
            <a:xfrm>
              <a:off x="1030288" y="3835400"/>
              <a:ext cx="1643063" cy="1651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25" name="Freeform 7">
              <a:extLst>
                <a:ext uri="{FF2B5EF4-FFF2-40B4-BE49-F238E27FC236}">
                  <a16:creationId xmlns:a16="http://schemas.microsoft.com/office/drawing/2014/main" id="{F5837006-79DE-45E1-AB60-BCFBB339BA47}"/>
                </a:ext>
              </a:extLst>
            </p:cNvPr>
            <p:cNvSpPr>
              <a:spLocks/>
            </p:cNvSpPr>
            <p:nvPr/>
          </p:nvSpPr>
          <p:spPr bwMode="auto">
            <a:xfrm>
              <a:off x="2673351" y="3184525"/>
              <a:ext cx="279400" cy="815975"/>
            </a:xfrm>
            <a:custGeom>
              <a:avLst/>
              <a:gdLst>
                <a:gd name="T0" fmla="*/ 0 w 176"/>
                <a:gd name="T1" fmla="*/ 410 h 514"/>
                <a:gd name="T2" fmla="*/ 0 w 176"/>
                <a:gd name="T3" fmla="*/ 514 h 514"/>
                <a:gd name="T4" fmla="*/ 176 w 176"/>
                <a:gd name="T5" fmla="*/ 99 h 514"/>
                <a:gd name="T6" fmla="*/ 176 w 176"/>
                <a:gd name="T7" fmla="*/ 0 h 514"/>
                <a:gd name="T8" fmla="*/ 0 w 176"/>
                <a:gd name="T9" fmla="*/ 410 h 514"/>
              </a:gdLst>
              <a:ahLst/>
              <a:cxnLst>
                <a:cxn ang="0">
                  <a:pos x="T0" y="T1"/>
                </a:cxn>
                <a:cxn ang="0">
                  <a:pos x="T2" y="T3"/>
                </a:cxn>
                <a:cxn ang="0">
                  <a:pos x="T4" y="T5"/>
                </a:cxn>
                <a:cxn ang="0">
                  <a:pos x="T6" y="T7"/>
                </a:cxn>
                <a:cxn ang="0">
                  <a:pos x="T8" y="T9"/>
                </a:cxn>
              </a:cxnLst>
              <a:rect l="0" t="0" r="r" b="b"/>
              <a:pathLst>
                <a:path w="176" h="514">
                  <a:moveTo>
                    <a:pt x="0" y="410"/>
                  </a:moveTo>
                  <a:lnTo>
                    <a:pt x="0" y="514"/>
                  </a:lnTo>
                  <a:lnTo>
                    <a:pt x="176" y="99"/>
                  </a:lnTo>
                  <a:lnTo>
                    <a:pt x="176" y="0"/>
                  </a:lnTo>
                  <a:lnTo>
                    <a:pt x="0" y="4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grpSp>
      <p:grpSp>
        <p:nvGrpSpPr>
          <p:cNvPr id="26" name="Group 16">
            <a:extLst>
              <a:ext uri="{FF2B5EF4-FFF2-40B4-BE49-F238E27FC236}">
                <a16:creationId xmlns:a16="http://schemas.microsoft.com/office/drawing/2014/main" id="{590B7BFA-6FF0-49A3-B939-602558A810DD}"/>
              </a:ext>
            </a:extLst>
          </p:cNvPr>
          <p:cNvGrpSpPr/>
          <p:nvPr/>
        </p:nvGrpSpPr>
        <p:grpSpPr>
          <a:xfrm>
            <a:off x="9011432" y="2795833"/>
            <a:ext cx="975360" cy="627017"/>
            <a:chOff x="1030288" y="3184525"/>
            <a:chExt cx="1922463" cy="815975"/>
          </a:xfrm>
          <a:solidFill>
            <a:schemeClr val="tx1"/>
          </a:solidFill>
        </p:grpSpPr>
        <p:sp>
          <p:nvSpPr>
            <p:cNvPr id="27" name="Freeform 5">
              <a:extLst>
                <a:ext uri="{FF2B5EF4-FFF2-40B4-BE49-F238E27FC236}">
                  <a16:creationId xmlns:a16="http://schemas.microsoft.com/office/drawing/2014/main" id="{5E4180FA-38F2-4AE6-864D-AE95BB8CA451}"/>
                </a:ext>
              </a:extLst>
            </p:cNvPr>
            <p:cNvSpPr>
              <a:spLocks/>
            </p:cNvSpPr>
            <p:nvPr/>
          </p:nvSpPr>
          <p:spPr bwMode="auto">
            <a:xfrm>
              <a:off x="1030288" y="3184525"/>
              <a:ext cx="1922463" cy="650875"/>
            </a:xfrm>
            <a:custGeom>
              <a:avLst/>
              <a:gdLst>
                <a:gd name="T0" fmla="*/ 1211 w 1211"/>
                <a:gd name="T1" fmla="*/ 0 h 410"/>
                <a:gd name="T2" fmla="*/ 1035 w 1211"/>
                <a:gd name="T3" fmla="*/ 410 h 410"/>
                <a:gd name="T4" fmla="*/ 0 w 1211"/>
                <a:gd name="T5" fmla="*/ 410 h 410"/>
                <a:gd name="T6" fmla="*/ 329 w 1211"/>
                <a:gd name="T7" fmla="*/ 0 h 410"/>
                <a:gd name="T8" fmla="*/ 1211 w 1211"/>
                <a:gd name="T9" fmla="*/ 0 h 410"/>
              </a:gdLst>
              <a:ahLst/>
              <a:cxnLst>
                <a:cxn ang="0">
                  <a:pos x="T0" y="T1"/>
                </a:cxn>
                <a:cxn ang="0">
                  <a:pos x="T2" y="T3"/>
                </a:cxn>
                <a:cxn ang="0">
                  <a:pos x="T4" y="T5"/>
                </a:cxn>
                <a:cxn ang="0">
                  <a:pos x="T6" y="T7"/>
                </a:cxn>
                <a:cxn ang="0">
                  <a:pos x="T8" y="T9"/>
                </a:cxn>
              </a:cxnLst>
              <a:rect l="0" t="0" r="r" b="b"/>
              <a:pathLst>
                <a:path w="1211" h="410">
                  <a:moveTo>
                    <a:pt x="1211" y="0"/>
                  </a:moveTo>
                  <a:lnTo>
                    <a:pt x="1035" y="410"/>
                  </a:lnTo>
                  <a:lnTo>
                    <a:pt x="0" y="410"/>
                  </a:lnTo>
                  <a:lnTo>
                    <a:pt x="329" y="0"/>
                  </a:lnTo>
                  <a:lnTo>
                    <a:pt x="121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28" name="Rectangle 6">
              <a:extLst>
                <a:ext uri="{FF2B5EF4-FFF2-40B4-BE49-F238E27FC236}">
                  <a16:creationId xmlns:a16="http://schemas.microsoft.com/office/drawing/2014/main" id="{8F5C6370-9574-45AD-8017-1E6BAE86A92F}"/>
                </a:ext>
              </a:extLst>
            </p:cNvPr>
            <p:cNvSpPr>
              <a:spLocks noChangeArrowheads="1"/>
            </p:cNvSpPr>
            <p:nvPr/>
          </p:nvSpPr>
          <p:spPr bwMode="auto">
            <a:xfrm>
              <a:off x="1030288" y="3835400"/>
              <a:ext cx="1643063" cy="1651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29" name="Freeform 7">
              <a:extLst>
                <a:ext uri="{FF2B5EF4-FFF2-40B4-BE49-F238E27FC236}">
                  <a16:creationId xmlns:a16="http://schemas.microsoft.com/office/drawing/2014/main" id="{D18BBCBC-71BD-4A97-89C2-30F3C2356FB5}"/>
                </a:ext>
              </a:extLst>
            </p:cNvPr>
            <p:cNvSpPr>
              <a:spLocks/>
            </p:cNvSpPr>
            <p:nvPr/>
          </p:nvSpPr>
          <p:spPr bwMode="auto">
            <a:xfrm>
              <a:off x="2673351" y="3184525"/>
              <a:ext cx="279400" cy="815975"/>
            </a:xfrm>
            <a:custGeom>
              <a:avLst/>
              <a:gdLst>
                <a:gd name="T0" fmla="*/ 0 w 176"/>
                <a:gd name="T1" fmla="*/ 410 h 514"/>
                <a:gd name="T2" fmla="*/ 0 w 176"/>
                <a:gd name="T3" fmla="*/ 514 h 514"/>
                <a:gd name="T4" fmla="*/ 176 w 176"/>
                <a:gd name="T5" fmla="*/ 99 h 514"/>
                <a:gd name="T6" fmla="*/ 176 w 176"/>
                <a:gd name="T7" fmla="*/ 0 h 514"/>
                <a:gd name="T8" fmla="*/ 0 w 176"/>
                <a:gd name="T9" fmla="*/ 410 h 514"/>
              </a:gdLst>
              <a:ahLst/>
              <a:cxnLst>
                <a:cxn ang="0">
                  <a:pos x="T0" y="T1"/>
                </a:cxn>
                <a:cxn ang="0">
                  <a:pos x="T2" y="T3"/>
                </a:cxn>
                <a:cxn ang="0">
                  <a:pos x="T4" y="T5"/>
                </a:cxn>
                <a:cxn ang="0">
                  <a:pos x="T6" y="T7"/>
                </a:cxn>
                <a:cxn ang="0">
                  <a:pos x="T8" y="T9"/>
                </a:cxn>
              </a:cxnLst>
              <a:rect l="0" t="0" r="r" b="b"/>
              <a:pathLst>
                <a:path w="176" h="514">
                  <a:moveTo>
                    <a:pt x="0" y="410"/>
                  </a:moveTo>
                  <a:lnTo>
                    <a:pt x="0" y="514"/>
                  </a:lnTo>
                  <a:lnTo>
                    <a:pt x="176" y="99"/>
                  </a:lnTo>
                  <a:lnTo>
                    <a:pt x="176" y="0"/>
                  </a:lnTo>
                  <a:lnTo>
                    <a:pt x="0" y="4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grpSp>
      <p:grpSp>
        <p:nvGrpSpPr>
          <p:cNvPr id="30" name="Group 16">
            <a:extLst>
              <a:ext uri="{FF2B5EF4-FFF2-40B4-BE49-F238E27FC236}">
                <a16:creationId xmlns:a16="http://schemas.microsoft.com/office/drawing/2014/main" id="{E16FB920-FC34-4E9C-B5FC-CF5C520CA849}"/>
              </a:ext>
            </a:extLst>
          </p:cNvPr>
          <p:cNvGrpSpPr/>
          <p:nvPr/>
        </p:nvGrpSpPr>
        <p:grpSpPr>
          <a:xfrm>
            <a:off x="7830349" y="2776741"/>
            <a:ext cx="975360" cy="627018"/>
            <a:chOff x="1030288" y="3184524"/>
            <a:chExt cx="1922463" cy="815976"/>
          </a:xfrm>
          <a:solidFill>
            <a:schemeClr val="accent4"/>
          </a:solidFill>
        </p:grpSpPr>
        <p:sp>
          <p:nvSpPr>
            <p:cNvPr id="31" name="Freeform 5">
              <a:extLst>
                <a:ext uri="{FF2B5EF4-FFF2-40B4-BE49-F238E27FC236}">
                  <a16:creationId xmlns:a16="http://schemas.microsoft.com/office/drawing/2014/main" id="{1860E730-B495-4C87-9347-62FF2A657650}"/>
                </a:ext>
              </a:extLst>
            </p:cNvPr>
            <p:cNvSpPr>
              <a:spLocks/>
            </p:cNvSpPr>
            <p:nvPr/>
          </p:nvSpPr>
          <p:spPr bwMode="auto">
            <a:xfrm>
              <a:off x="1030288" y="3184524"/>
              <a:ext cx="1922463" cy="650875"/>
            </a:xfrm>
            <a:custGeom>
              <a:avLst/>
              <a:gdLst>
                <a:gd name="T0" fmla="*/ 1211 w 1211"/>
                <a:gd name="T1" fmla="*/ 0 h 410"/>
                <a:gd name="T2" fmla="*/ 1035 w 1211"/>
                <a:gd name="T3" fmla="*/ 410 h 410"/>
                <a:gd name="T4" fmla="*/ 0 w 1211"/>
                <a:gd name="T5" fmla="*/ 410 h 410"/>
                <a:gd name="T6" fmla="*/ 329 w 1211"/>
                <a:gd name="T7" fmla="*/ 0 h 410"/>
                <a:gd name="T8" fmla="*/ 1211 w 1211"/>
                <a:gd name="T9" fmla="*/ 0 h 410"/>
              </a:gdLst>
              <a:ahLst/>
              <a:cxnLst>
                <a:cxn ang="0">
                  <a:pos x="T0" y="T1"/>
                </a:cxn>
                <a:cxn ang="0">
                  <a:pos x="T2" y="T3"/>
                </a:cxn>
                <a:cxn ang="0">
                  <a:pos x="T4" y="T5"/>
                </a:cxn>
                <a:cxn ang="0">
                  <a:pos x="T6" y="T7"/>
                </a:cxn>
                <a:cxn ang="0">
                  <a:pos x="T8" y="T9"/>
                </a:cxn>
              </a:cxnLst>
              <a:rect l="0" t="0" r="r" b="b"/>
              <a:pathLst>
                <a:path w="1211" h="410">
                  <a:moveTo>
                    <a:pt x="1211" y="0"/>
                  </a:moveTo>
                  <a:lnTo>
                    <a:pt x="1035" y="410"/>
                  </a:lnTo>
                  <a:lnTo>
                    <a:pt x="0" y="410"/>
                  </a:lnTo>
                  <a:lnTo>
                    <a:pt x="329" y="0"/>
                  </a:lnTo>
                  <a:lnTo>
                    <a:pt x="1211" y="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32" name="Rectangle 6">
              <a:extLst>
                <a:ext uri="{FF2B5EF4-FFF2-40B4-BE49-F238E27FC236}">
                  <a16:creationId xmlns:a16="http://schemas.microsoft.com/office/drawing/2014/main" id="{CCDEC89E-71ED-46E8-938C-BAA7CDD1187F}"/>
                </a:ext>
              </a:extLst>
            </p:cNvPr>
            <p:cNvSpPr>
              <a:spLocks noChangeArrowheads="1"/>
            </p:cNvSpPr>
            <p:nvPr/>
          </p:nvSpPr>
          <p:spPr bwMode="auto">
            <a:xfrm>
              <a:off x="1030288" y="3835400"/>
              <a:ext cx="1643063" cy="165100"/>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33" name="Freeform 7">
              <a:extLst>
                <a:ext uri="{FF2B5EF4-FFF2-40B4-BE49-F238E27FC236}">
                  <a16:creationId xmlns:a16="http://schemas.microsoft.com/office/drawing/2014/main" id="{807E1791-5AB4-4E94-94D5-429B2D8098DA}"/>
                </a:ext>
              </a:extLst>
            </p:cNvPr>
            <p:cNvSpPr>
              <a:spLocks/>
            </p:cNvSpPr>
            <p:nvPr/>
          </p:nvSpPr>
          <p:spPr bwMode="auto">
            <a:xfrm>
              <a:off x="2673351" y="3184525"/>
              <a:ext cx="279400" cy="815975"/>
            </a:xfrm>
            <a:custGeom>
              <a:avLst/>
              <a:gdLst>
                <a:gd name="T0" fmla="*/ 0 w 176"/>
                <a:gd name="T1" fmla="*/ 410 h 514"/>
                <a:gd name="T2" fmla="*/ 0 w 176"/>
                <a:gd name="T3" fmla="*/ 514 h 514"/>
                <a:gd name="T4" fmla="*/ 176 w 176"/>
                <a:gd name="T5" fmla="*/ 99 h 514"/>
                <a:gd name="T6" fmla="*/ 176 w 176"/>
                <a:gd name="T7" fmla="*/ 0 h 514"/>
                <a:gd name="T8" fmla="*/ 0 w 176"/>
                <a:gd name="T9" fmla="*/ 410 h 514"/>
              </a:gdLst>
              <a:ahLst/>
              <a:cxnLst>
                <a:cxn ang="0">
                  <a:pos x="T0" y="T1"/>
                </a:cxn>
                <a:cxn ang="0">
                  <a:pos x="T2" y="T3"/>
                </a:cxn>
                <a:cxn ang="0">
                  <a:pos x="T4" y="T5"/>
                </a:cxn>
                <a:cxn ang="0">
                  <a:pos x="T6" y="T7"/>
                </a:cxn>
                <a:cxn ang="0">
                  <a:pos x="T8" y="T9"/>
                </a:cxn>
              </a:cxnLst>
              <a:rect l="0" t="0" r="r" b="b"/>
              <a:pathLst>
                <a:path w="176" h="514">
                  <a:moveTo>
                    <a:pt x="0" y="410"/>
                  </a:moveTo>
                  <a:lnTo>
                    <a:pt x="0" y="514"/>
                  </a:lnTo>
                  <a:lnTo>
                    <a:pt x="176" y="99"/>
                  </a:lnTo>
                  <a:lnTo>
                    <a:pt x="176" y="0"/>
                  </a:lnTo>
                  <a:lnTo>
                    <a:pt x="0" y="41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grpSp>
      <p:grpSp>
        <p:nvGrpSpPr>
          <p:cNvPr id="34" name="Group 70">
            <a:extLst>
              <a:ext uri="{FF2B5EF4-FFF2-40B4-BE49-F238E27FC236}">
                <a16:creationId xmlns:a16="http://schemas.microsoft.com/office/drawing/2014/main" id="{A89B85C2-BFAA-46A3-B11D-CE7E78D708F4}"/>
              </a:ext>
            </a:extLst>
          </p:cNvPr>
          <p:cNvGrpSpPr/>
          <p:nvPr/>
        </p:nvGrpSpPr>
        <p:grpSpPr>
          <a:xfrm>
            <a:off x="6945643" y="2004432"/>
            <a:ext cx="498213" cy="498213"/>
            <a:chOff x="1721162" y="1842168"/>
            <a:chExt cx="859538" cy="859538"/>
          </a:xfrm>
          <a:solidFill>
            <a:schemeClr val="accent1"/>
          </a:solidFill>
        </p:grpSpPr>
        <p:sp>
          <p:nvSpPr>
            <p:cNvPr id="35" name="Oval 12">
              <a:extLst>
                <a:ext uri="{FF2B5EF4-FFF2-40B4-BE49-F238E27FC236}">
                  <a16:creationId xmlns:a16="http://schemas.microsoft.com/office/drawing/2014/main" id="{6FF58463-2D46-4759-8F6B-87369228AB68}"/>
                </a:ext>
              </a:extLst>
            </p:cNvPr>
            <p:cNvSpPr>
              <a:spLocks noChangeArrowheads="1"/>
            </p:cNvSpPr>
            <p:nvPr/>
          </p:nvSpPr>
          <p:spPr bwMode="auto">
            <a:xfrm>
              <a:off x="1721162" y="1842168"/>
              <a:ext cx="859538" cy="859538"/>
            </a:xfrm>
            <a:prstGeom prst="ellipse">
              <a:avLst/>
            </a:prstGeom>
            <a:grpFill/>
            <a:ln w="9525">
              <a:noFill/>
              <a:round/>
              <a:headEnd/>
              <a:tailEnd/>
            </a:ln>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grpSp>
          <p:nvGrpSpPr>
            <p:cNvPr id="36" name="Group 35">
              <a:extLst>
                <a:ext uri="{FF2B5EF4-FFF2-40B4-BE49-F238E27FC236}">
                  <a16:creationId xmlns:a16="http://schemas.microsoft.com/office/drawing/2014/main" id="{5D520194-0869-4265-88DB-8F9A29F56187}"/>
                </a:ext>
              </a:extLst>
            </p:cNvPr>
            <p:cNvGrpSpPr/>
            <p:nvPr/>
          </p:nvGrpSpPr>
          <p:grpSpPr>
            <a:xfrm>
              <a:off x="1928352" y="2049710"/>
              <a:ext cx="445096" cy="444431"/>
              <a:chOff x="6131296" y="4321478"/>
              <a:chExt cx="387563" cy="386984"/>
            </a:xfrm>
            <a:grpFill/>
          </p:grpSpPr>
          <p:sp>
            <p:nvSpPr>
              <p:cNvPr id="37" name="Freeform 126">
                <a:extLst>
                  <a:ext uri="{FF2B5EF4-FFF2-40B4-BE49-F238E27FC236}">
                    <a16:creationId xmlns:a16="http://schemas.microsoft.com/office/drawing/2014/main" id="{E8358A69-243B-4C5B-8965-2F16A04B4B2F}"/>
                  </a:ext>
                </a:extLst>
              </p:cNvPr>
              <p:cNvSpPr>
                <a:spLocks/>
              </p:cNvSpPr>
              <p:nvPr/>
            </p:nvSpPr>
            <p:spPr bwMode="auto">
              <a:xfrm>
                <a:off x="6218258" y="4321478"/>
                <a:ext cx="300601" cy="300021"/>
              </a:xfrm>
              <a:custGeom>
                <a:avLst/>
                <a:gdLst>
                  <a:gd name="T0" fmla="*/ 205 w 439"/>
                  <a:gd name="T1" fmla="*/ 96 h 438"/>
                  <a:gd name="T2" fmla="*/ 422 w 439"/>
                  <a:gd name="T3" fmla="*/ 16 h 438"/>
                  <a:gd name="T4" fmla="*/ 342 w 439"/>
                  <a:gd name="T5" fmla="*/ 233 h 438"/>
                  <a:gd name="T6" fmla="*/ 126 w 439"/>
                  <a:gd name="T7" fmla="*/ 429 h 438"/>
                  <a:gd name="T8" fmla="*/ 51 w 439"/>
                  <a:gd name="T9" fmla="*/ 387 h 438"/>
                  <a:gd name="T10" fmla="*/ 9 w 439"/>
                  <a:gd name="T11" fmla="*/ 312 h 438"/>
                  <a:gd name="T12" fmla="*/ 205 w 439"/>
                  <a:gd name="T13" fmla="*/ 96 h 438"/>
                </a:gdLst>
                <a:ahLst/>
                <a:cxnLst>
                  <a:cxn ang="0">
                    <a:pos x="T0" y="T1"/>
                  </a:cxn>
                  <a:cxn ang="0">
                    <a:pos x="T2" y="T3"/>
                  </a:cxn>
                  <a:cxn ang="0">
                    <a:pos x="T4" y="T5"/>
                  </a:cxn>
                  <a:cxn ang="0">
                    <a:pos x="T6" y="T7"/>
                  </a:cxn>
                  <a:cxn ang="0">
                    <a:pos x="T8" y="T9"/>
                  </a:cxn>
                  <a:cxn ang="0">
                    <a:pos x="T10" y="T11"/>
                  </a:cxn>
                  <a:cxn ang="0">
                    <a:pos x="T12" y="T13"/>
                  </a:cxn>
                </a:cxnLst>
                <a:rect l="0" t="0" r="r" b="b"/>
                <a:pathLst>
                  <a:path w="439" h="438">
                    <a:moveTo>
                      <a:pt x="205" y="96"/>
                    </a:moveTo>
                    <a:cubicBezTo>
                      <a:pt x="287" y="14"/>
                      <a:pt x="405" y="0"/>
                      <a:pt x="422" y="16"/>
                    </a:cubicBezTo>
                    <a:cubicBezTo>
                      <a:pt x="439" y="33"/>
                      <a:pt x="424" y="151"/>
                      <a:pt x="342" y="233"/>
                    </a:cubicBezTo>
                    <a:cubicBezTo>
                      <a:pt x="126" y="429"/>
                      <a:pt x="126" y="429"/>
                      <a:pt x="126" y="429"/>
                    </a:cubicBezTo>
                    <a:cubicBezTo>
                      <a:pt x="117" y="438"/>
                      <a:pt x="83" y="419"/>
                      <a:pt x="51" y="387"/>
                    </a:cubicBezTo>
                    <a:cubicBezTo>
                      <a:pt x="19" y="355"/>
                      <a:pt x="0" y="322"/>
                      <a:pt x="9" y="312"/>
                    </a:cubicBezTo>
                    <a:lnTo>
                      <a:pt x="205" y="96"/>
                    </a:lnTo>
                    <a:close/>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38" name="Freeform 127">
                <a:extLst>
                  <a:ext uri="{FF2B5EF4-FFF2-40B4-BE49-F238E27FC236}">
                    <a16:creationId xmlns:a16="http://schemas.microsoft.com/office/drawing/2014/main" id="{5C52BFDA-6094-4D47-A2EB-A8875826A2BE}"/>
                  </a:ext>
                </a:extLst>
              </p:cNvPr>
              <p:cNvSpPr>
                <a:spLocks/>
              </p:cNvSpPr>
              <p:nvPr/>
            </p:nvSpPr>
            <p:spPr bwMode="auto">
              <a:xfrm>
                <a:off x="6198257" y="4551639"/>
                <a:ext cx="89572" cy="89572"/>
              </a:xfrm>
              <a:custGeom>
                <a:avLst/>
                <a:gdLst>
                  <a:gd name="T0" fmla="*/ 41 w 131"/>
                  <a:gd name="T1" fmla="*/ 0 h 131"/>
                  <a:gd name="T2" fmla="*/ 8 w 131"/>
                  <a:gd name="T3" fmla="*/ 34 h 131"/>
                  <a:gd name="T4" fmla="*/ 38 w 131"/>
                  <a:gd name="T5" fmla="*/ 93 h 131"/>
                  <a:gd name="T6" fmla="*/ 97 w 131"/>
                  <a:gd name="T7" fmla="*/ 123 h 131"/>
                  <a:gd name="T8" fmla="*/ 131 w 131"/>
                  <a:gd name="T9" fmla="*/ 90 h 131"/>
                </a:gdLst>
                <a:ahLst/>
                <a:cxnLst>
                  <a:cxn ang="0">
                    <a:pos x="T0" y="T1"/>
                  </a:cxn>
                  <a:cxn ang="0">
                    <a:pos x="T2" y="T3"/>
                  </a:cxn>
                  <a:cxn ang="0">
                    <a:pos x="T4" y="T5"/>
                  </a:cxn>
                  <a:cxn ang="0">
                    <a:pos x="T6" y="T7"/>
                  </a:cxn>
                  <a:cxn ang="0">
                    <a:pos x="T8" y="T9"/>
                  </a:cxn>
                </a:cxnLst>
                <a:rect l="0" t="0" r="r" b="b"/>
                <a:pathLst>
                  <a:path w="131" h="131">
                    <a:moveTo>
                      <a:pt x="41" y="0"/>
                    </a:moveTo>
                    <a:cubicBezTo>
                      <a:pt x="8" y="34"/>
                      <a:pt x="8" y="34"/>
                      <a:pt x="8" y="34"/>
                    </a:cubicBezTo>
                    <a:cubicBezTo>
                      <a:pt x="0" y="42"/>
                      <a:pt x="14" y="68"/>
                      <a:pt x="38" y="93"/>
                    </a:cubicBezTo>
                    <a:cubicBezTo>
                      <a:pt x="63" y="117"/>
                      <a:pt x="89" y="131"/>
                      <a:pt x="97" y="123"/>
                    </a:cubicBezTo>
                    <a:cubicBezTo>
                      <a:pt x="131" y="90"/>
                      <a:pt x="131" y="90"/>
                      <a:pt x="131" y="90"/>
                    </a:cubicBezTo>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39" name="Freeform 128">
                <a:extLst>
                  <a:ext uri="{FF2B5EF4-FFF2-40B4-BE49-F238E27FC236}">
                    <a16:creationId xmlns:a16="http://schemas.microsoft.com/office/drawing/2014/main" id="{1465CCEE-D6D1-41C5-85A7-1E21A8C7E619}"/>
                  </a:ext>
                </a:extLst>
              </p:cNvPr>
              <p:cNvSpPr>
                <a:spLocks/>
              </p:cNvSpPr>
              <p:nvPr/>
            </p:nvSpPr>
            <p:spPr bwMode="auto">
              <a:xfrm>
                <a:off x="6315367" y="4549610"/>
                <a:ext cx="66382" cy="129864"/>
              </a:xfrm>
              <a:custGeom>
                <a:avLst/>
                <a:gdLst>
                  <a:gd name="T0" fmla="*/ 90 w 97"/>
                  <a:gd name="T1" fmla="*/ 0 h 190"/>
                  <a:gd name="T2" fmla="*/ 82 w 97"/>
                  <a:gd name="T3" fmla="*/ 121 h 190"/>
                  <a:gd name="T4" fmla="*/ 5 w 97"/>
                  <a:gd name="T5" fmla="*/ 190 h 190"/>
                  <a:gd name="T6" fmla="*/ 0 w 97"/>
                  <a:gd name="T7" fmla="*/ 82 h 190"/>
                </a:gdLst>
                <a:ahLst/>
                <a:cxnLst>
                  <a:cxn ang="0">
                    <a:pos x="T0" y="T1"/>
                  </a:cxn>
                  <a:cxn ang="0">
                    <a:pos x="T2" y="T3"/>
                  </a:cxn>
                  <a:cxn ang="0">
                    <a:pos x="T4" y="T5"/>
                  </a:cxn>
                  <a:cxn ang="0">
                    <a:pos x="T6" y="T7"/>
                  </a:cxn>
                </a:cxnLst>
                <a:rect l="0" t="0" r="r" b="b"/>
                <a:pathLst>
                  <a:path w="97" h="190">
                    <a:moveTo>
                      <a:pt x="90" y="0"/>
                    </a:moveTo>
                    <a:cubicBezTo>
                      <a:pt x="90" y="0"/>
                      <a:pt x="97" y="81"/>
                      <a:pt x="82" y="121"/>
                    </a:cubicBezTo>
                    <a:cubicBezTo>
                      <a:pt x="68" y="161"/>
                      <a:pt x="5" y="190"/>
                      <a:pt x="5" y="190"/>
                    </a:cubicBezTo>
                    <a:cubicBezTo>
                      <a:pt x="22" y="136"/>
                      <a:pt x="0" y="82"/>
                      <a:pt x="0" y="82"/>
                    </a:cubicBezTo>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40" name="Freeform 129">
                <a:extLst>
                  <a:ext uri="{FF2B5EF4-FFF2-40B4-BE49-F238E27FC236}">
                    <a16:creationId xmlns:a16="http://schemas.microsoft.com/office/drawing/2014/main" id="{1E6304F2-9A81-4A45-90D7-A1163F259112}"/>
                  </a:ext>
                </a:extLst>
              </p:cNvPr>
              <p:cNvSpPr>
                <a:spLocks/>
              </p:cNvSpPr>
              <p:nvPr/>
            </p:nvSpPr>
            <p:spPr bwMode="auto">
              <a:xfrm>
                <a:off x="6159993" y="4457720"/>
                <a:ext cx="130154" cy="66961"/>
              </a:xfrm>
              <a:custGeom>
                <a:avLst/>
                <a:gdLst>
                  <a:gd name="T0" fmla="*/ 190 w 190"/>
                  <a:gd name="T1" fmla="*/ 7 h 98"/>
                  <a:gd name="T2" fmla="*/ 69 w 190"/>
                  <a:gd name="T3" fmla="*/ 15 h 98"/>
                  <a:gd name="T4" fmla="*/ 0 w 190"/>
                  <a:gd name="T5" fmla="*/ 92 h 98"/>
                  <a:gd name="T6" fmla="*/ 108 w 190"/>
                  <a:gd name="T7" fmla="*/ 98 h 98"/>
                </a:gdLst>
                <a:ahLst/>
                <a:cxnLst>
                  <a:cxn ang="0">
                    <a:pos x="T0" y="T1"/>
                  </a:cxn>
                  <a:cxn ang="0">
                    <a:pos x="T2" y="T3"/>
                  </a:cxn>
                  <a:cxn ang="0">
                    <a:pos x="T4" y="T5"/>
                  </a:cxn>
                  <a:cxn ang="0">
                    <a:pos x="T6" y="T7"/>
                  </a:cxn>
                </a:cxnLst>
                <a:rect l="0" t="0" r="r" b="b"/>
                <a:pathLst>
                  <a:path w="190" h="98">
                    <a:moveTo>
                      <a:pt x="190" y="7"/>
                    </a:moveTo>
                    <a:cubicBezTo>
                      <a:pt x="190" y="7"/>
                      <a:pt x="109" y="0"/>
                      <a:pt x="69" y="15"/>
                    </a:cubicBezTo>
                    <a:cubicBezTo>
                      <a:pt x="29" y="30"/>
                      <a:pt x="0" y="92"/>
                      <a:pt x="0" y="92"/>
                    </a:cubicBezTo>
                    <a:cubicBezTo>
                      <a:pt x="54" y="75"/>
                      <a:pt x="108" y="98"/>
                      <a:pt x="108" y="98"/>
                    </a:cubicBezTo>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41" name="Freeform 130">
                <a:extLst>
                  <a:ext uri="{FF2B5EF4-FFF2-40B4-BE49-F238E27FC236}">
                    <a16:creationId xmlns:a16="http://schemas.microsoft.com/office/drawing/2014/main" id="{944EF17D-A1C8-46B6-A957-DDCD60FD0CFB}"/>
                  </a:ext>
                </a:extLst>
              </p:cNvPr>
              <p:cNvSpPr>
                <a:spLocks/>
              </p:cNvSpPr>
              <p:nvPr/>
            </p:nvSpPr>
            <p:spPr bwMode="auto">
              <a:xfrm>
                <a:off x="6366675" y="4411919"/>
                <a:ext cx="60874" cy="60874"/>
              </a:xfrm>
              <a:custGeom>
                <a:avLst/>
                <a:gdLst>
                  <a:gd name="T0" fmla="*/ 73 w 89"/>
                  <a:gd name="T1" fmla="*/ 73 h 89"/>
                  <a:gd name="T2" fmla="*/ 16 w 89"/>
                  <a:gd name="T3" fmla="*/ 73 h 89"/>
                  <a:gd name="T4" fmla="*/ 16 w 89"/>
                  <a:gd name="T5" fmla="*/ 16 h 89"/>
                  <a:gd name="T6" fmla="*/ 73 w 89"/>
                  <a:gd name="T7" fmla="*/ 16 h 89"/>
                  <a:gd name="T8" fmla="*/ 73 w 89"/>
                  <a:gd name="T9" fmla="*/ 73 h 89"/>
                </a:gdLst>
                <a:ahLst/>
                <a:cxnLst>
                  <a:cxn ang="0">
                    <a:pos x="T0" y="T1"/>
                  </a:cxn>
                  <a:cxn ang="0">
                    <a:pos x="T2" y="T3"/>
                  </a:cxn>
                  <a:cxn ang="0">
                    <a:pos x="T4" y="T5"/>
                  </a:cxn>
                  <a:cxn ang="0">
                    <a:pos x="T6" y="T7"/>
                  </a:cxn>
                  <a:cxn ang="0">
                    <a:pos x="T8" y="T9"/>
                  </a:cxn>
                </a:cxnLst>
                <a:rect l="0" t="0" r="r" b="b"/>
                <a:pathLst>
                  <a:path w="89" h="89">
                    <a:moveTo>
                      <a:pt x="73" y="73"/>
                    </a:moveTo>
                    <a:cubicBezTo>
                      <a:pt x="57" y="89"/>
                      <a:pt x="32" y="89"/>
                      <a:pt x="16" y="73"/>
                    </a:cubicBezTo>
                    <a:cubicBezTo>
                      <a:pt x="0" y="57"/>
                      <a:pt x="0" y="32"/>
                      <a:pt x="16" y="16"/>
                    </a:cubicBezTo>
                    <a:cubicBezTo>
                      <a:pt x="32" y="0"/>
                      <a:pt x="57" y="0"/>
                      <a:pt x="73" y="16"/>
                    </a:cubicBezTo>
                    <a:cubicBezTo>
                      <a:pt x="89" y="32"/>
                      <a:pt x="89" y="57"/>
                      <a:pt x="73" y="73"/>
                    </a:cubicBezTo>
                    <a:close/>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42" name="Freeform 131">
                <a:extLst>
                  <a:ext uri="{FF2B5EF4-FFF2-40B4-BE49-F238E27FC236}">
                    <a16:creationId xmlns:a16="http://schemas.microsoft.com/office/drawing/2014/main" id="{DA6B4F21-3895-49A4-B1EE-AE1123FE6E1D}"/>
                  </a:ext>
                </a:extLst>
              </p:cNvPr>
              <p:cNvSpPr>
                <a:spLocks/>
              </p:cNvSpPr>
              <p:nvPr/>
            </p:nvSpPr>
            <p:spPr bwMode="auto">
              <a:xfrm>
                <a:off x="6131296" y="4613093"/>
                <a:ext cx="95079" cy="95369"/>
              </a:xfrm>
              <a:custGeom>
                <a:avLst/>
                <a:gdLst>
                  <a:gd name="T0" fmla="*/ 92 w 139"/>
                  <a:gd name="T1" fmla="*/ 5 h 139"/>
                  <a:gd name="T2" fmla="*/ 35 w 139"/>
                  <a:gd name="T3" fmla="*/ 24 h 139"/>
                  <a:gd name="T4" fmla="*/ 0 w 139"/>
                  <a:gd name="T5" fmla="*/ 139 h 139"/>
                  <a:gd name="T6" fmla="*/ 115 w 139"/>
                  <a:gd name="T7" fmla="*/ 104 h 139"/>
                  <a:gd name="T8" fmla="*/ 134 w 139"/>
                  <a:gd name="T9" fmla="*/ 47 h 139"/>
                </a:gdLst>
                <a:ahLst/>
                <a:cxnLst>
                  <a:cxn ang="0">
                    <a:pos x="T0" y="T1"/>
                  </a:cxn>
                  <a:cxn ang="0">
                    <a:pos x="T2" y="T3"/>
                  </a:cxn>
                  <a:cxn ang="0">
                    <a:pos x="T4" y="T5"/>
                  </a:cxn>
                  <a:cxn ang="0">
                    <a:pos x="T6" y="T7"/>
                  </a:cxn>
                  <a:cxn ang="0">
                    <a:pos x="T8" y="T9"/>
                  </a:cxn>
                </a:cxnLst>
                <a:rect l="0" t="0" r="r" b="b"/>
                <a:pathLst>
                  <a:path w="139" h="139">
                    <a:moveTo>
                      <a:pt x="92" y="5"/>
                    </a:moveTo>
                    <a:cubicBezTo>
                      <a:pt x="74" y="0"/>
                      <a:pt x="54" y="5"/>
                      <a:pt x="35" y="24"/>
                    </a:cubicBezTo>
                    <a:cubicBezTo>
                      <a:pt x="7" y="53"/>
                      <a:pt x="11" y="103"/>
                      <a:pt x="0" y="139"/>
                    </a:cubicBezTo>
                    <a:cubicBezTo>
                      <a:pt x="37" y="125"/>
                      <a:pt x="86" y="132"/>
                      <a:pt x="115" y="104"/>
                    </a:cubicBezTo>
                    <a:cubicBezTo>
                      <a:pt x="134" y="85"/>
                      <a:pt x="139" y="65"/>
                      <a:pt x="134" y="47"/>
                    </a:cubicBezTo>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grpSp>
      </p:grpSp>
      <p:grpSp>
        <p:nvGrpSpPr>
          <p:cNvPr id="43" name="Group 69">
            <a:extLst>
              <a:ext uri="{FF2B5EF4-FFF2-40B4-BE49-F238E27FC236}">
                <a16:creationId xmlns:a16="http://schemas.microsoft.com/office/drawing/2014/main" id="{397DE337-0039-4883-88AC-CC23BB1F53EF}"/>
              </a:ext>
            </a:extLst>
          </p:cNvPr>
          <p:cNvGrpSpPr/>
          <p:nvPr/>
        </p:nvGrpSpPr>
        <p:grpSpPr>
          <a:xfrm>
            <a:off x="8111018" y="1962003"/>
            <a:ext cx="498213" cy="498213"/>
            <a:chOff x="3309018" y="1537368"/>
            <a:chExt cx="859538" cy="859538"/>
          </a:xfrm>
          <a:solidFill>
            <a:schemeClr val="accent4"/>
          </a:solidFill>
        </p:grpSpPr>
        <p:sp>
          <p:nvSpPr>
            <p:cNvPr id="44" name="Oval 12">
              <a:extLst>
                <a:ext uri="{FF2B5EF4-FFF2-40B4-BE49-F238E27FC236}">
                  <a16:creationId xmlns:a16="http://schemas.microsoft.com/office/drawing/2014/main" id="{A81F0E1A-1290-44C4-9049-F446FE6A0C9A}"/>
                </a:ext>
              </a:extLst>
            </p:cNvPr>
            <p:cNvSpPr>
              <a:spLocks noChangeArrowheads="1"/>
            </p:cNvSpPr>
            <p:nvPr/>
          </p:nvSpPr>
          <p:spPr bwMode="auto">
            <a:xfrm>
              <a:off x="3309018" y="1537368"/>
              <a:ext cx="859538" cy="859538"/>
            </a:xfrm>
            <a:prstGeom prst="ellipse">
              <a:avLst/>
            </a:prstGeom>
            <a:grpFill/>
            <a:ln w="9525">
              <a:noFill/>
              <a:round/>
              <a:headEnd/>
              <a:tailEnd/>
            </a:ln>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grpSp>
          <p:nvGrpSpPr>
            <p:cNvPr id="45" name="Group 42">
              <a:extLst>
                <a:ext uri="{FF2B5EF4-FFF2-40B4-BE49-F238E27FC236}">
                  <a16:creationId xmlns:a16="http://schemas.microsoft.com/office/drawing/2014/main" id="{F09CD91A-FEEE-4A4D-B8F9-B9FB9420667B}"/>
                </a:ext>
              </a:extLst>
            </p:cNvPr>
            <p:cNvGrpSpPr/>
            <p:nvPr/>
          </p:nvGrpSpPr>
          <p:grpSpPr>
            <a:xfrm>
              <a:off x="3574863" y="1751180"/>
              <a:ext cx="327849" cy="431914"/>
              <a:chOff x="1214719" y="1763038"/>
              <a:chExt cx="327849" cy="431914"/>
            </a:xfrm>
            <a:grpFill/>
          </p:grpSpPr>
          <p:sp>
            <p:nvSpPr>
              <p:cNvPr id="46" name="Freeform 262">
                <a:extLst>
                  <a:ext uri="{FF2B5EF4-FFF2-40B4-BE49-F238E27FC236}">
                    <a16:creationId xmlns:a16="http://schemas.microsoft.com/office/drawing/2014/main" id="{489EE14B-AD15-4B13-983B-C3338C99C7F0}"/>
                  </a:ext>
                </a:extLst>
              </p:cNvPr>
              <p:cNvSpPr>
                <a:spLocks/>
              </p:cNvSpPr>
              <p:nvPr/>
            </p:nvSpPr>
            <p:spPr bwMode="auto">
              <a:xfrm>
                <a:off x="1399370" y="1799272"/>
                <a:ext cx="116530" cy="360025"/>
              </a:xfrm>
              <a:custGeom>
                <a:avLst/>
                <a:gdLst>
                  <a:gd name="T0" fmla="*/ 168 w 170"/>
                  <a:gd name="T1" fmla="*/ 526 h 526"/>
                  <a:gd name="T2" fmla="*/ 0 w 170"/>
                  <a:gd name="T3" fmla="*/ 276 h 526"/>
                  <a:gd name="T4" fmla="*/ 0 w 170"/>
                  <a:gd name="T5" fmla="*/ 253 h 526"/>
                  <a:gd name="T6" fmla="*/ 170 w 170"/>
                  <a:gd name="T7" fmla="*/ 0 h 526"/>
                </a:gdLst>
                <a:ahLst/>
                <a:cxnLst>
                  <a:cxn ang="0">
                    <a:pos x="T0" y="T1"/>
                  </a:cxn>
                  <a:cxn ang="0">
                    <a:pos x="T2" y="T3"/>
                  </a:cxn>
                  <a:cxn ang="0">
                    <a:pos x="T4" y="T5"/>
                  </a:cxn>
                  <a:cxn ang="0">
                    <a:pos x="T6" y="T7"/>
                  </a:cxn>
                </a:cxnLst>
                <a:rect l="0" t="0" r="r" b="b"/>
                <a:pathLst>
                  <a:path w="170" h="526">
                    <a:moveTo>
                      <a:pt x="168" y="526"/>
                    </a:moveTo>
                    <a:cubicBezTo>
                      <a:pt x="153" y="407"/>
                      <a:pt x="73" y="314"/>
                      <a:pt x="0" y="276"/>
                    </a:cubicBezTo>
                    <a:cubicBezTo>
                      <a:pt x="0" y="253"/>
                      <a:pt x="0" y="253"/>
                      <a:pt x="0" y="253"/>
                    </a:cubicBezTo>
                    <a:cubicBezTo>
                      <a:pt x="74" y="215"/>
                      <a:pt x="155" y="120"/>
                      <a:pt x="170" y="0"/>
                    </a:cubicBezTo>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47" name="Freeform 263">
                <a:extLst>
                  <a:ext uri="{FF2B5EF4-FFF2-40B4-BE49-F238E27FC236}">
                    <a16:creationId xmlns:a16="http://schemas.microsoft.com/office/drawing/2014/main" id="{C688C3E9-6230-4173-ACDB-EC8E3035EEE7}"/>
                  </a:ext>
                </a:extLst>
              </p:cNvPr>
              <p:cNvSpPr>
                <a:spLocks/>
              </p:cNvSpPr>
              <p:nvPr/>
            </p:nvSpPr>
            <p:spPr bwMode="auto">
              <a:xfrm>
                <a:off x="1214719" y="2159297"/>
                <a:ext cx="327849" cy="35655"/>
              </a:xfrm>
              <a:custGeom>
                <a:avLst/>
                <a:gdLst>
                  <a:gd name="T0" fmla="*/ 27 w 479"/>
                  <a:gd name="T1" fmla="*/ 0 h 52"/>
                  <a:gd name="T2" fmla="*/ 0 w 479"/>
                  <a:gd name="T3" fmla="*/ 26 h 52"/>
                  <a:gd name="T4" fmla="*/ 27 w 479"/>
                  <a:gd name="T5" fmla="*/ 52 h 52"/>
                  <a:gd name="T6" fmla="*/ 453 w 479"/>
                  <a:gd name="T7" fmla="*/ 52 h 52"/>
                  <a:gd name="T8" fmla="*/ 479 w 479"/>
                  <a:gd name="T9" fmla="*/ 26 h 52"/>
                  <a:gd name="T10" fmla="*/ 453 w 479"/>
                  <a:gd name="T11" fmla="*/ 0 h 52"/>
                  <a:gd name="T12" fmla="*/ 27 w 479"/>
                  <a:gd name="T13" fmla="*/ 0 h 52"/>
                </a:gdLst>
                <a:ahLst/>
                <a:cxnLst>
                  <a:cxn ang="0">
                    <a:pos x="T0" y="T1"/>
                  </a:cxn>
                  <a:cxn ang="0">
                    <a:pos x="T2" y="T3"/>
                  </a:cxn>
                  <a:cxn ang="0">
                    <a:pos x="T4" y="T5"/>
                  </a:cxn>
                  <a:cxn ang="0">
                    <a:pos x="T6" y="T7"/>
                  </a:cxn>
                  <a:cxn ang="0">
                    <a:pos x="T8" y="T9"/>
                  </a:cxn>
                  <a:cxn ang="0">
                    <a:pos x="T10" y="T11"/>
                  </a:cxn>
                  <a:cxn ang="0">
                    <a:pos x="T12" y="T13"/>
                  </a:cxn>
                </a:cxnLst>
                <a:rect l="0" t="0" r="r" b="b"/>
                <a:pathLst>
                  <a:path w="479" h="52">
                    <a:moveTo>
                      <a:pt x="27" y="0"/>
                    </a:moveTo>
                    <a:cubicBezTo>
                      <a:pt x="12" y="0"/>
                      <a:pt x="0" y="11"/>
                      <a:pt x="0" y="26"/>
                    </a:cubicBezTo>
                    <a:cubicBezTo>
                      <a:pt x="0" y="41"/>
                      <a:pt x="12" y="52"/>
                      <a:pt x="27" y="52"/>
                    </a:cubicBezTo>
                    <a:cubicBezTo>
                      <a:pt x="453" y="52"/>
                      <a:pt x="453" y="52"/>
                      <a:pt x="453" y="52"/>
                    </a:cubicBezTo>
                    <a:cubicBezTo>
                      <a:pt x="467" y="52"/>
                      <a:pt x="479" y="41"/>
                      <a:pt x="479" y="26"/>
                    </a:cubicBezTo>
                    <a:cubicBezTo>
                      <a:pt x="479" y="11"/>
                      <a:pt x="467" y="0"/>
                      <a:pt x="453" y="0"/>
                    </a:cubicBezTo>
                    <a:lnTo>
                      <a:pt x="27" y="0"/>
                    </a:lnTo>
                    <a:close/>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48" name="Freeform 264">
                <a:extLst>
                  <a:ext uri="{FF2B5EF4-FFF2-40B4-BE49-F238E27FC236}">
                    <a16:creationId xmlns:a16="http://schemas.microsoft.com/office/drawing/2014/main" id="{612D8217-F986-4488-8D74-9843566115BD}"/>
                  </a:ext>
                </a:extLst>
              </p:cNvPr>
              <p:cNvSpPr>
                <a:spLocks/>
              </p:cNvSpPr>
              <p:nvPr/>
            </p:nvSpPr>
            <p:spPr bwMode="auto">
              <a:xfrm>
                <a:off x="1243996" y="1799272"/>
                <a:ext cx="115081" cy="360025"/>
              </a:xfrm>
              <a:custGeom>
                <a:avLst/>
                <a:gdLst>
                  <a:gd name="T0" fmla="*/ 0 w 168"/>
                  <a:gd name="T1" fmla="*/ 0 h 526"/>
                  <a:gd name="T2" fmla="*/ 168 w 168"/>
                  <a:gd name="T3" fmla="*/ 253 h 526"/>
                  <a:gd name="T4" fmla="*/ 168 w 168"/>
                  <a:gd name="T5" fmla="*/ 276 h 526"/>
                  <a:gd name="T6" fmla="*/ 0 w 168"/>
                  <a:gd name="T7" fmla="*/ 526 h 526"/>
                </a:gdLst>
                <a:ahLst/>
                <a:cxnLst>
                  <a:cxn ang="0">
                    <a:pos x="T0" y="T1"/>
                  </a:cxn>
                  <a:cxn ang="0">
                    <a:pos x="T2" y="T3"/>
                  </a:cxn>
                  <a:cxn ang="0">
                    <a:pos x="T4" y="T5"/>
                  </a:cxn>
                  <a:cxn ang="0">
                    <a:pos x="T6" y="T7"/>
                  </a:cxn>
                </a:cxnLst>
                <a:rect l="0" t="0" r="r" b="b"/>
                <a:pathLst>
                  <a:path w="168" h="526">
                    <a:moveTo>
                      <a:pt x="0" y="0"/>
                    </a:moveTo>
                    <a:cubicBezTo>
                      <a:pt x="14" y="120"/>
                      <a:pt x="95" y="215"/>
                      <a:pt x="168" y="253"/>
                    </a:cubicBezTo>
                    <a:cubicBezTo>
                      <a:pt x="168" y="276"/>
                      <a:pt x="168" y="276"/>
                      <a:pt x="168" y="276"/>
                    </a:cubicBezTo>
                    <a:cubicBezTo>
                      <a:pt x="96" y="314"/>
                      <a:pt x="16" y="407"/>
                      <a:pt x="0" y="526"/>
                    </a:cubicBezTo>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49" name="Freeform 265">
                <a:extLst>
                  <a:ext uri="{FF2B5EF4-FFF2-40B4-BE49-F238E27FC236}">
                    <a16:creationId xmlns:a16="http://schemas.microsoft.com/office/drawing/2014/main" id="{FF441E4B-9200-41FC-8E4D-818B15093257}"/>
                  </a:ext>
                </a:extLst>
              </p:cNvPr>
              <p:cNvSpPr>
                <a:spLocks/>
              </p:cNvSpPr>
              <p:nvPr/>
            </p:nvSpPr>
            <p:spPr bwMode="auto">
              <a:xfrm>
                <a:off x="1214719" y="1763038"/>
                <a:ext cx="327849" cy="36234"/>
              </a:xfrm>
              <a:custGeom>
                <a:avLst/>
                <a:gdLst>
                  <a:gd name="T0" fmla="*/ 453 w 479"/>
                  <a:gd name="T1" fmla="*/ 53 h 53"/>
                  <a:gd name="T2" fmla="*/ 479 w 479"/>
                  <a:gd name="T3" fmla="*/ 26 h 53"/>
                  <a:gd name="T4" fmla="*/ 453 w 479"/>
                  <a:gd name="T5" fmla="*/ 0 h 53"/>
                  <a:gd name="T6" fmla="*/ 27 w 479"/>
                  <a:gd name="T7" fmla="*/ 0 h 53"/>
                  <a:gd name="T8" fmla="*/ 0 w 479"/>
                  <a:gd name="T9" fmla="*/ 26 h 53"/>
                  <a:gd name="T10" fmla="*/ 27 w 479"/>
                  <a:gd name="T11" fmla="*/ 53 h 53"/>
                  <a:gd name="T12" fmla="*/ 453 w 479"/>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479" h="53">
                    <a:moveTo>
                      <a:pt x="453" y="53"/>
                    </a:moveTo>
                    <a:cubicBezTo>
                      <a:pt x="467" y="53"/>
                      <a:pt x="479" y="41"/>
                      <a:pt x="479" y="26"/>
                    </a:cubicBezTo>
                    <a:cubicBezTo>
                      <a:pt x="479" y="12"/>
                      <a:pt x="467" y="0"/>
                      <a:pt x="453" y="0"/>
                    </a:cubicBezTo>
                    <a:cubicBezTo>
                      <a:pt x="27" y="0"/>
                      <a:pt x="27" y="0"/>
                      <a:pt x="27" y="0"/>
                    </a:cubicBezTo>
                    <a:cubicBezTo>
                      <a:pt x="12" y="0"/>
                      <a:pt x="0" y="12"/>
                      <a:pt x="0" y="26"/>
                    </a:cubicBezTo>
                    <a:cubicBezTo>
                      <a:pt x="0" y="41"/>
                      <a:pt x="12" y="53"/>
                      <a:pt x="27" y="53"/>
                    </a:cubicBezTo>
                    <a:lnTo>
                      <a:pt x="453" y="53"/>
                    </a:lnTo>
                    <a:close/>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50" name="Freeform 266">
                <a:extLst>
                  <a:ext uri="{FF2B5EF4-FFF2-40B4-BE49-F238E27FC236}">
                    <a16:creationId xmlns:a16="http://schemas.microsoft.com/office/drawing/2014/main" id="{F74F7B6A-9049-4AB6-8120-22853FF51731}"/>
                  </a:ext>
                </a:extLst>
              </p:cNvPr>
              <p:cNvSpPr>
                <a:spLocks/>
              </p:cNvSpPr>
              <p:nvPr/>
            </p:nvSpPr>
            <p:spPr bwMode="auto">
              <a:xfrm>
                <a:off x="1261969" y="1834927"/>
                <a:ext cx="233350" cy="68411"/>
              </a:xfrm>
              <a:custGeom>
                <a:avLst/>
                <a:gdLst>
                  <a:gd name="T0" fmla="*/ 341 w 341"/>
                  <a:gd name="T1" fmla="*/ 55 h 100"/>
                  <a:gd name="T2" fmla="*/ 0 w 341"/>
                  <a:gd name="T3" fmla="*/ 48 h 100"/>
                </a:gdLst>
                <a:ahLst/>
                <a:cxnLst>
                  <a:cxn ang="0">
                    <a:pos x="T0" y="T1"/>
                  </a:cxn>
                  <a:cxn ang="0">
                    <a:pos x="T2" y="T3"/>
                  </a:cxn>
                </a:cxnLst>
                <a:rect l="0" t="0" r="r" b="b"/>
                <a:pathLst>
                  <a:path w="341" h="100">
                    <a:moveTo>
                      <a:pt x="341" y="55"/>
                    </a:moveTo>
                    <a:cubicBezTo>
                      <a:pt x="264" y="0"/>
                      <a:pt x="103" y="100"/>
                      <a:pt x="0" y="48"/>
                    </a:cubicBezTo>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51" name="Freeform 267">
                <a:extLst>
                  <a:ext uri="{FF2B5EF4-FFF2-40B4-BE49-F238E27FC236}">
                    <a16:creationId xmlns:a16="http://schemas.microsoft.com/office/drawing/2014/main" id="{A8F7DA8E-CA4D-4838-AED5-1ACD4CABD2F1}"/>
                  </a:ext>
                </a:extLst>
              </p:cNvPr>
              <p:cNvSpPr>
                <a:spLocks/>
              </p:cNvSpPr>
              <p:nvPr/>
            </p:nvSpPr>
            <p:spPr bwMode="auto">
              <a:xfrm>
                <a:off x="1264577" y="2090886"/>
                <a:ext cx="94499" cy="13624"/>
              </a:xfrm>
              <a:custGeom>
                <a:avLst/>
                <a:gdLst>
                  <a:gd name="T0" fmla="*/ 138 w 138"/>
                  <a:gd name="T1" fmla="*/ 10 h 20"/>
                  <a:gd name="T2" fmla="*/ 0 w 138"/>
                  <a:gd name="T3" fmla="*/ 0 h 20"/>
                </a:gdLst>
                <a:ahLst/>
                <a:cxnLst>
                  <a:cxn ang="0">
                    <a:pos x="T0" y="T1"/>
                  </a:cxn>
                  <a:cxn ang="0">
                    <a:pos x="T2" y="T3"/>
                  </a:cxn>
                </a:cxnLst>
                <a:rect l="0" t="0" r="r" b="b"/>
                <a:pathLst>
                  <a:path w="138" h="20">
                    <a:moveTo>
                      <a:pt x="138" y="10"/>
                    </a:moveTo>
                    <a:cubicBezTo>
                      <a:pt x="89" y="18"/>
                      <a:pt x="41" y="20"/>
                      <a:pt x="0" y="0"/>
                    </a:cubicBezTo>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52" name="Freeform 268">
                <a:extLst>
                  <a:ext uri="{FF2B5EF4-FFF2-40B4-BE49-F238E27FC236}">
                    <a16:creationId xmlns:a16="http://schemas.microsoft.com/office/drawing/2014/main" id="{0EEBFA0E-3DA8-4871-9C97-B420E3AC1468}"/>
                  </a:ext>
                </a:extLst>
              </p:cNvPr>
              <p:cNvSpPr>
                <a:spLocks/>
              </p:cNvSpPr>
              <p:nvPr/>
            </p:nvSpPr>
            <p:spPr bwMode="auto">
              <a:xfrm>
                <a:off x="1399370" y="2079291"/>
                <a:ext cx="97398" cy="17103"/>
              </a:xfrm>
              <a:custGeom>
                <a:avLst/>
                <a:gdLst>
                  <a:gd name="T0" fmla="*/ 142 w 142"/>
                  <a:gd name="T1" fmla="*/ 25 h 25"/>
                  <a:gd name="T2" fmla="*/ 0 w 142"/>
                  <a:gd name="T3" fmla="*/ 17 h 25"/>
                </a:gdLst>
                <a:ahLst/>
                <a:cxnLst>
                  <a:cxn ang="0">
                    <a:pos x="T0" y="T1"/>
                  </a:cxn>
                  <a:cxn ang="0">
                    <a:pos x="T2" y="T3"/>
                  </a:cxn>
                </a:cxnLst>
                <a:rect l="0" t="0" r="r" b="b"/>
                <a:pathLst>
                  <a:path w="142" h="25">
                    <a:moveTo>
                      <a:pt x="142" y="25"/>
                    </a:moveTo>
                    <a:cubicBezTo>
                      <a:pt x="107" y="0"/>
                      <a:pt x="56" y="7"/>
                      <a:pt x="0" y="17"/>
                    </a:cubicBezTo>
                  </a:path>
                </a:pathLst>
              </a:custGeom>
              <a:grp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53" name="Line 269">
                <a:extLst>
                  <a:ext uri="{FF2B5EF4-FFF2-40B4-BE49-F238E27FC236}">
                    <a16:creationId xmlns:a16="http://schemas.microsoft.com/office/drawing/2014/main" id="{794AA5E4-5C43-4663-99C6-703A47706CEE}"/>
                  </a:ext>
                </a:extLst>
              </p:cNvPr>
              <p:cNvSpPr>
                <a:spLocks noChangeShapeType="1"/>
              </p:cNvSpPr>
              <p:nvPr/>
            </p:nvSpPr>
            <p:spPr bwMode="auto">
              <a:xfrm flipV="1">
                <a:off x="1359077" y="1984212"/>
                <a:ext cx="0" cy="113631"/>
              </a:xfrm>
              <a:prstGeom prst="line">
                <a:avLst/>
              </a:prstGeom>
              <a:grpFill/>
              <a:ln w="12700" cap="rnd" cmpd="sng">
                <a:solidFill>
                  <a:srgbClr val="FFFFFF"/>
                </a:solidFill>
                <a:prstDash val="solid"/>
                <a:round/>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54" name="Line 270">
                <a:extLst>
                  <a:ext uri="{FF2B5EF4-FFF2-40B4-BE49-F238E27FC236}">
                    <a16:creationId xmlns:a16="http://schemas.microsoft.com/office/drawing/2014/main" id="{7FADED89-E0A0-4736-A597-1B8496F375C7}"/>
                  </a:ext>
                </a:extLst>
              </p:cNvPr>
              <p:cNvSpPr>
                <a:spLocks noChangeShapeType="1"/>
              </p:cNvSpPr>
              <p:nvPr/>
            </p:nvSpPr>
            <p:spPr bwMode="auto">
              <a:xfrm flipV="1">
                <a:off x="1399370" y="1977255"/>
                <a:ext cx="0" cy="113631"/>
              </a:xfrm>
              <a:prstGeom prst="line">
                <a:avLst/>
              </a:prstGeom>
              <a:grpFill/>
              <a:ln w="12700" cap="rnd" cmpd="sng">
                <a:solidFill>
                  <a:srgbClr val="FFFFFF"/>
                </a:solidFill>
                <a:prstDash val="solid"/>
                <a:round/>
                <a:headEnd/>
                <a:tailEnd/>
              </a:ln>
              <a:extLst>
                <a:ext uri="{909E8E84-426E-40dd-AFC4-6F175D3DCCD1}">
                  <a14:hiddenFill xmlns:a14="http://schemas.microsoft.com/office/drawing/2010/main" xmlns="">
                    <a:no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grpSp>
      </p:grpSp>
      <p:grpSp>
        <p:nvGrpSpPr>
          <p:cNvPr id="55" name="Group 68">
            <a:extLst>
              <a:ext uri="{FF2B5EF4-FFF2-40B4-BE49-F238E27FC236}">
                <a16:creationId xmlns:a16="http://schemas.microsoft.com/office/drawing/2014/main" id="{0CE064B1-E579-47F0-A79F-1D3C136A6112}"/>
              </a:ext>
            </a:extLst>
          </p:cNvPr>
          <p:cNvGrpSpPr/>
          <p:nvPr/>
        </p:nvGrpSpPr>
        <p:grpSpPr>
          <a:xfrm>
            <a:off x="9282630" y="1974937"/>
            <a:ext cx="498212" cy="498213"/>
            <a:chOff x="4756818" y="1095106"/>
            <a:chExt cx="859536" cy="859538"/>
          </a:xfrm>
        </p:grpSpPr>
        <p:sp>
          <p:nvSpPr>
            <p:cNvPr id="56" name="Oval 12">
              <a:extLst>
                <a:ext uri="{FF2B5EF4-FFF2-40B4-BE49-F238E27FC236}">
                  <a16:creationId xmlns:a16="http://schemas.microsoft.com/office/drawing/2014/main" id="{DBDA7B50-1488-4470-B302-CF04C5004551}"/>
                </a:ext>
              </a:extLst>
            </p:cNvPr>
            <p:cNvSpPr>
              <a:spLocks noChangeArrowheads="1"/>
            </p:cNvSpPr>
            <p:nvPr/>
          </p:nvSpPr>
          <p:spPr bwMode="auto">
            <a:xfrm>
              <a:off x="4756818" y="1095106"/>
              <a:ext cx="859536" cy="859538"/>
            </a:xfrm>
            <a:prstGeom prst="ellipse">
              <a:avLst/>
            </a:prstGeom>
            <a:solidFill>
              <a:schemeClr val="accent5"/>
            </a:solidFill>
            <a:ln w="9525">
              <a:noFill/>
              <a:round/>
              <a:headEnd/>
              <a:tailEnd/>
            </a:ln>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grpSp>
          <p:nvGrpSpPr>
            <p:cNvPr id="57" name="Group 52">
              <a:extLst>
                <a:ext uri="{FF2B5EF4-FFF2-40B4-BE49-F238E27FC236}">
                  <a16:creationId xmlns:a16="http://schemas.microsoft.com/office/drawing/2014/main" id="{1FD1BB98-26A3-4F1F-A46C-507D32F4AA98}"/>
                </a:ext>
              </a:extLst>
            </p:cNvPr>
            <p:cNvGrpSpPr/>
            <p:nvPr/>
          </p:nvGrpSpPr>
          <p:grpSpPr>
            <a:xfrm>
              <a:off x="4993105" y="1255861"/>
              <a:ext cx="403217" cy="508152"/>
              <a:chOff x="7602413" y="4427138"/>
              <a:chExt cx="403217" cy="508152"/>
            </a:xfrm>
          </p:grpSpPr>
          <p:sp>
            <p:nvSpPr>
              <p:cNvPr id="58" name="Freeform 32">
                <a:extLst>
                  <a:ext uri="{FF2B5EF4-FFF2-40B4-BE49-F238E27FC236}">
                    <a16:creationId xmlns:a16="http://schemas.microsoft.com/office/drawing/2014/main" id="{ADC7A882-7C1F-41A1-B273-422D7B38158C}"/>
                  </a:ext>
                </a:extLst>
              </p:cNvPr>
              <p:cNvSpPr>
                <a:spLocks/>
              </p:cNvSpPr>
              <p:nvPr/>
            </p:nvSpPr>
            <p:spPr bwMode="auto">
              <a:xfrm>
                <a:off x="7602413" y="4427138"/>
                <a:ext cx="403217" cy="508152"/>
              </a:xfrm>
              <a:custGeom>
                <a:avLst/>
                <a:gdLst>
                  <a:gd name="T0" fmla="*/ 1320 w 1391"/>
                  <a:gd name="T1" fmla="*/ 744 h 1753"/>
                  <a:gd name="T2" fmla="*/ 1391 w 1391"/>
                  <a:gd name="T3" fmla="*/ 678 h 1753"/>
                  <a:gd name="T4" fmla="*/ 1320 w 1391"/>
                  <a:gd name="T5" fmla="*/ 614 h 1753"/>
                  <a:gd name="T6" fmla="*/ 1377 w 1391"/>
                  <a:gd name="T7" fmla="*/ 536 h 1753"/>
                  <a:gd name="T8" fmla="*/ 1294 w 1391"/>
                  <a:gd name="T9" fmla="*/ 489 h 1753"/>
                  <a:gd name="T10" fmla="*/ 1332 w 1391"/>
                  <a:gd name="T11" fmla="*/ 402 h 1753"/>
                  <a:gd name="T12" fmla="*/ 1242 w 1391"/>
                  <a:gd name="T13" fmla="*/ 371 h 1753"/>
                  <a:gd name="T14" fmla="*/ 1261 w 1391"/>
                  <a:gd name="T15" fmla="*/ 276 h 1753"/>
                  <a:gd name="T16" fmla="*/ 1167 w 1391"/>
                  <a:gd name="T17" fmla="*/ 267 h 1753"/>
                  <a:gd name="T18" fmla="*/ 1164 w 1391"/>
                  <a:gd name="T19" fmla="*/ 170 h 1753"/>
                  <a:gd name="T20" fmla="*/ 1070 w 1391"/>
                  <a:gd name="T21" fmla="*/ 180 h 1753"/>
                  <a:gd name="T22" fmla="*/ 1049 w 1391"/>
                  <a:gd name="T23" fmla="*/ 88 h 1753"/>
                  <a:gd name="T24" fmla="*/ 959 w 1391"/>
                  <a:gd name="T25" fmla="*/ 116 h 1753"/>
                  <a:gd name="T26" fmla="*/ 919 w 1391"/>
                  <a:gd name="T27" fmla="*/ 28 h 1753"/>
                  <a:gd name="T28" fmla="*/ 836 w 1391"/>
                  <a:gd name="T29" fmla="*/ 76 h 1753"/>
                  <a:gd name="T30" fmla="*/ 779 w 1391"/>
                  <a:gd name="T31" fmla="*/ 0 h 1753"/>
                  <a:gd name="T32" fmla="*/ 709 w 1391"/>
                  <a:gd name="T33" fmla="*/ 62 h 1753"/>
                  <a:gd name="T34" fmla="*/ 635 w 1391"/>
                  <a:gd name="T35" fmla="*/ 0 h 1753"/>
                  <a:gd name="T36" fmla="*/ 579 w 1391"/>
                  <a:gd name="T37" fmla="*/ 76 h 1753"/>
                  <a:gd name="T38" fmla="*/ 496 w 1391"/>
                  <a:gd name="T39" fmla="*/ 28 h 1753"/>
                  <a:gd name="T40" fmla="*/ 456 w 1391"/>
                  <a:gd name="T41" fmla="*/ 116 h 1753"/>
                  <a:gd name="T42" fmla="*/ 366 w 1391"/>
                  <a:gd name="T43" fmla="*/ 88 h 1753"/>
                  <a:gd name="T44" fmla="*/ 345 w 1391"/>
                  <a:gd name="T45" fmla="*/ 180 h 1753"/>
                  <a:gd name="T46" fmla="*/ 250 w 1391"/>
                  <a:gd name="T47" fmla="*/ 170 h 1753"/>
                  <a:gd name="T48" fmla="*/ 248 w 1391"/>
                  <a:gd name="T49" fmla="*/ 267 h 1753"/>
                  <a:gd name="T50" fmla="*/ 153 w 1391"/>
                  <a:gd name="T51" fmla="*/ 276 h 1753"/>
                  <a:gd name="T52" fmla="*/ 172 w 1391"/>
                  <a:gd name="T53" fmla="*/ 371 h 1753"/>
                  <a:gd name="T54" fmla="*/ 83 w 1391"/>
                  <a:gd name="T55" fmla="*/ 402 h 1753"/>
                  <a:gd name="T56" fmla="*/ 120 w 1391"/>
                  <a:gd name="T57" fmla="*/ 489 h 1753"/>
                  <a:gd name="T58" fmla="*/ 38 w 1391"/>
                  <a:gd name="T59" fmla="*/ 536 h 1753"/>
                  <a:gd name="T60" fmla="*/ 94 w 1391"/>
                  <a:gd name="T61" fmla="*/ 614 h 1753"/>
                  <a:gd name="T62" fmla="*/ 24 w 1391"/>
                  <a:gd name="T63" fmla="*/ 678 h 1753"/>
                  <a:gd name="T64" fmla="*/ 94 w 1391"/>
                  <a:gd name="T65" fmla="*/ 744 h 1753"/>
                  <a:gd name="T66" fmla="*/ 38 w 1391"/>
                  <a:gd name="T67" fmla="*/ 822 h 1753"/>
                  <a:gd name="T68" fmla="*/ 120 w 1391"/>
                  <a:gd name="T69" fmla="*/ 869 h 1753"/>
                  <a:gd name="T70" fmla="*/ 83 w 1391"/>
                  <a:gd name="T71" fmla="*/ 957 h 1753"/>
                  <a:gd name="T72" fmla="*/ 172 w 1391"/>
                  <a:gd name="T73" fmla="*/ 988 h 1753"/>
                  <a:gd name="T74" fmla="*/ 153 w 1391"/>
                  <a:gd name="T75" fmla="*/ 1082 h 1753"/>
                  <a:gd name="T76" fmla="*/ 212 w 1391"/>
                  <a:gd name="T77" fmla="*/ 1087 h 1753"/>
                  <a:gd name="T78" fmla="*/ 0 w 1391"/>
                  <a:gd name="T79" fmla="*/ 1524 h 1753"/>
                  <a:gd name="T80" fmla="*/ 283 w 1391"/>
                  <a:gd name="T81" fmla="*/ 1538 h 1753"/>
                  <a:gd name="T82" fmla="*/ 472 w 1391"/>
                  <a:gd name="T83" fmla="*/ 1753 h 1753"/>
                  <a:gd name="T84" fmla="*/ 685 w 1391"/>
                  <a:gd name="T85" fmla="*/ 1316 h 1753"/>
                  <a:gd name="T86" fmla="*/ 709 w 1391"/>
                  <a:gd name="T87" fmla="*/ 1297 h 1753"/>
                  <a:gd name="T88" fmla="*/ 737 w 1391"/>
                  <a:gd name="T89" fmla="*/ 1323 h 1753"/>
                  <a:gd name="T90" fmla="*/ 883 w 1391"/>
                  <a:gd name="T91" fmla="*/ 1647 h 1753"/>
                  <a:gd name="T92" fmla="*/ 1061 w 1391"/>
                  <a:gd name="T93" fmla="*/ 1443 h 1753"/>
                  <a:gd name="T94" fmla="*/ 1335 w 1391"/>
                  <a:gd name="T95" fmla="*/ 1441 h 1753"/>
                  <a:gd name="T96" fmla="*/ 1174 w 1391"/>
                  <a:gd name="T97" fmla="*/ 1091 h 1753"/>
                  <a:gd name="T98" fmla="*/ 1261 w 1391"/>
                  <a:gd name="T99" fmla="*/ 1082 h 1753"/>
                  <a:gd name="T100" fmla="*/ 1242 w 1391"/>
                  <a:gd name="T101" fmla="*/ 988 h 1753"/>
                  <a:gd name="T102" fmla="*/ 1332 w 1391"/>
                  <a:gd name="T103" fmla="*/ 957 h 1753"/>
                  <a:gd name="T104" fmla="*/ 1294 w 1391"/>
                  <a:gd name="T105" fmla="*/ 869 h 1753"/>
                  <a:gd name="T106" fmla="*/ 1377 w 1391"/>
                  <a:gd name="T107" fmla="*/ 822 h 1753"/>
                  <a:gd name="T108" fmla="*/ 1320 w 1391"/>
                  <a:gd name="T109" fmla="*/ 744 h 1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91" h="1753">
                    <a:moveTo>
                      <a:pt x="1320" y="744"/>
                    </a:moveTo>
                    <a:lnTo>
                      <a:pt x="1391" y="678"/>
                    </a:lnTo>
                    <a:lnTo>
                      <a:pt x="1320" y="614"/>
                    </a:lnTo>
                    <a:lnTo>
                      <a:pt x="1377" y="536"/>
                    </a:lnTo>
                    <a:lnTo>
                      <a:pt x="1294" y="489"/>
                    </a:lnTo>
                    <a:lnTo>
                      <a:pt x="1332" y="402"/>
                    </a:lnTo>
                    <a:lnTo>
                      <a:pt x="1242" y="371"/>
                    </a:lnTo>
                    <a:lnTo>
                      <a:pt x="1261" y="276"/>
                    </a:lnTo>
                    <a:lnTo>
                      <a:pt x="1167" y="267"/>
                    </a:lnTo>
                    <a:lnTo>
                      <a:pt x="1164" y="170"/>
                    </a:lnTo>
                    <a:lnTo>
                      <a:pt x="1070" y="180"/>
                    </a:lnTo>
                    <a:lnTo>
                      <a:pt x="1049" y="88"/>
                    </a:lnTo>
                    <a:lnTo>
                      <a:pt x="959" y="116"/>
                    </a:lnTo>
                    <a:lnTo>
                      <a:pt x="919" y="28"/>
                    </a:lnTo>
                    <a:lnTo>
                      <a:pt x="836" y="76"/>
                    </a:lnTo>
                    <a:lnTo>
                      <a:pt x="779" y="0"/>
                    </a:lnTo>
                    <a:lnTo>
                      <a:pt x="709" y="62"/>
                    </a:lnTo>
                    <a:lnTo>
                      <a:pt x="635" y="0"/>
                    </a:lnTo>
                    <a:lnTo>
                      <a:pt x="579" y="76"/>
                    </a:lnTo>
                    <a:lnTo>
                      <a:pt x="496" y="28"/>
                    </a:lnTo>
                    <a:lnTo>
                      <a:pt x="456" y="116"/>
                    </a:lnTo>
                    <a:lnTo>
                      <a:pt x="366" y="88"/>
                    </a:lnTo>
                    <a:lnTo>
                      <a:pt x="345" y="180"/>
                    </a:lnTo>
                    <a:lnTo>
                      <a:pt x="250" y="170"/>
                    </a:lnTo>
                    <a:lnTo>
                      <a:pt x="248" y="267"/>
                    </a:lnTo>
                    <a:lnTo>
                      <a:pt x="153" y="276"/>
                    </a:lnTo>
                    <a:lnTo>
                      <a:pt x="172" y="371"/>
                    </a:lnTo>
                    <a:lnTo>
                      <a:pt x="83" y="402"/>
                    </a:lnTo>
                    <a:lnTo>
                      <a:pt x="120" y="489"/>
                    </a:lnTo>
                    <a:lnTo>
                      <a:pt x="38" y="536"/>
                    </a:lnTo>
                    <a:lnTo>
                      <a:pt x="94" y="614"/>
                    </a:lnTo>
                    <a:lnTo>
                      <a:pt x="24" y="678"/>
                    </a:lnTo>
                    <a:lnTo>
                      <a:pt x="94" y="744"/>
                    </a:lnTo>
                    <a:lnTo>
                      <a:pt x="38" y="822"/>
                    </a:lnTo>
                    <a:lnTo>
                      <a:pt x="120" y="869"/>
                    </a:lnTo>
                    <a:lnTo>
                      <a:pt x="83" y="957"/>
                    </a:lnTo>
                    <a:lnTo>
                      <a:pt x="172" y="988"/>
                    </a:lnTo>
                    <a:lnTo>
                      <a:pt x="153" y="1082"/>
                    </a:lnTo>
                    <a:lnTo>
                      <a:pt x="212" y="1087"/>
                    </a:lnTo>
                    <a:lnTo>
                      <a:pt x="0" y="1524"/>
                    </a:lnTo>
                    <a:lnTo>
                      <a:pt x="283" y="1538"/>
                    </a:lnTo>
                    <a:lnTo>
                      <a:pt x="472" y="1753"/>
                    </a:lnTo>
                    <a:lnTo>
                      <a:pt x="685" y="1316"/>
                    </a:lnTo>
                    <a:lnTo>
                      <a:pt x="709" y="1297"/>
                    </a:lnTo>
                    <a:lnTo>
                      <a:pt x="737" y="1323"/>
                    </a:lnTo>
                    <a:lnTo>
                      <a:pt x="883" y="1647"/>
                    </a:lnTo>
                    <a:lnTo>
                      <a:pt x="1061" y="1443"/>
                    </a:lnTo>
                    <a:lnTo>
                      <a:pt x="1335" y="1441"/>
                    </a:lnTo>
                    <a:lnTo>
                      <a:pt x="1174" y="1091"/>
                    </a:lnTo>
                    <a:lnTo>
                      <a:pt x="1261" y="1082"/>
                    </a:lnTo>
                    <a:lnTo>
                      <a:pt x="1242" y="988"/>
                    </a:lnTo>
                    <a:lnTo>
                      <a:pt x="1332" y="957"/>
                    </a:lnTo>
                    <a:lnTo>
                      <a:pt x="1294" y="869"/>
                    </a:lnTo>
                    <a:lnTo>
                      <a:pt x="1377" y="822"/>
                    </a:lnTo>
                    <a:lnTo>
                      <a:pt x="1320" y="744"/>
                    </a:lnTo>
                    <a:close/>
                  </a:path>
                </a:pathLst>
              </a:custGeom>
              <a:no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sp>
            <p:nvSpPr>
              <p:cNvPr id="59" name="Oval 33">
                <a:extLst>
                  <a:ext uri="{FF2B5EF4-FFF2-40B4-BE49-F238E27FC236}">
                    <a16:creationId xmlns:a16="http://schemas.microsoft.com/office/drawing/2014/main" id="{6384566A-07F2-4EE5-B813-98728480B834}"/>
                  </a:ext>
                </a:extLst>
              </p:cNvPr>
              <p:cNvSpPr>
                <a:spLocks noChangeArrowheads="1"/>
              </p:cNvSpPr>
              <p:nvPr/>
            </p:nvSpPr>
            <p:spPr bwMode="auto">
              <a:xfrm>
                <a:off x="7693434" y="4505984"/>
                <a:ext cx="228132" cy="227842"/>
              </a:xfrm>
              <a:prstGeom prst="ellipse">
                <a:avLst/>
              </a:prstGeom>
              <a:noFill/>
              <a:ln w="12700" cap="rnd" cmpd="sng">
                <a:solidFill>
                  <a:srgbClr val="FFFFFF"/>
                </a:solidFill>
                <a:prstDash val="solid"/>
                <a:round/>
                <a:headEnd/>
                <a:tailEnd/>
              </a:ln>
              <a:extLst>
                <a:ext uri="{909E8E84-426E-40dd-AFC4-6F175D3DCCD1}">
                  <a14:hiddenFill xmlns:a14="http://schemas.microsoft.com/office/drawing/2010/main" xmlns="">
                    <a:solidFill>
                      <a:srgbClr val="FFFFFF"/>
                    </a:solidFill>
                  </a14:hiddenFill>
                </a:ext>
              </a:extLst>
            </p:spPr>
            <p:txBody>
              <a:bodyPr vert="horz" wrap="square" lIns="68580" tIns="34290" rIns="68580" bIns="34290" numCol="1" anchor="t" anchorCtr="0" compatLnSpc="1">
                <a:prstTxWarp prst="textNoShape">
                  <a:avLst/>
                </a:prstTxWarp>
              </a:bodyPr>
              <a:lstStyle/>
              <a:p>
                <a:pPr algn="l" rtl="0">
                  <a:defRPr/>
                </a:pPr>
                <a:endParaRPr lang="en-us">
                  <a:solidFill>
                    <a:prstClr val="black"/>
                  </a:solidFill>
                  <a:latin typeface="Calibri" panose="020F0502020204030204"/>
                </a:endParaRPr>
              </a:p>
            </p:txBody>
          </p:sp>
        </p:grpSp>
      </p:grpSp>
      <p:sp>
        <p:nvSpPr>
          <p:cNvPr id="62" name="Stroomdiagram: Verbindingslijn 61">
            <a:extLst>
              <a:ext uri="{FF2B5EF4-FFF2-40B4-BE49-F238E27FC236}">
                <a16:creationId xmlns:a16="http://schemas.microsoft.com/office/drawing/2014/main" id="{AC966A65-0E70-452E-A1BD-D72926B61F0F}"/>
              </a:ext>
            </a:extLst>
          </p:cNvPr>
          <p:cNvSpPr/>
          <p:nvPr/>
        </p:nvSpPr>
        <p:spPr>
          <a:xfrm>
            <a:off x="10688047" y="1970702"/>
            <a:ext cx="454333" cy="458032"/>
          </a:xfrm>
          <a:prstGeom prst="flowChartConnector">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63" name="Graphic 62" descr="Zeilboot met effen opvulling">
            <a:extLst>
              <a:ext uri="{FF2B5EF4-FFF2-40B4-BE49-F238E27FC236}">
                <a16:creationId xmlns:a16="http://schemas.microsoft.com/office/drawing/2014/main" id="{50512B06-75B7-48A0-9C9B-87650D03ABC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13718" y="1983798"/>
            <a:ext cx="402990" cy="402990"/>
          </a:xfrm>
          <a:prstGeom prst="rect">
            <a:avLst/>
          </a:prstGeom>
        </p:spPr>
      </p:pic>
      <p:sp>
        <p:nvSpPr>
          <p:cNvPr id="64" name="Tekstvak 63">
            <a:extLst>
              <a:ext uri="{FF2B5EF4-FFF2-40B4-BE49-F238E27FC236}">
                <a16:creationId xmlns:a16="http://schemas.microsoft.com/office/drawing/2014/main" id="{8259E19F-4751-4472-8C15-0DDA0595085B}"/>
              </a:ext>
            </a:extLst>
          </p:cNvPr>
          <p:cNvSpPr txBox="1"/>
          <p:nvPr/>
        </p:nvSpPr>
        <p:spPr>
          <a:xfrm>
            <a:off x="6747059" y="3452518"/>
            <a:ext cx="806690" cy="288144"/>
          </a:xfrm>
          <a:prstGeom prst="rect">
            <a:avLst/>
          </a:prstGeom>
        </p:spPr>
        <p:txBody>
          <a:bodyPr vert="horz" wrap="square" lIns="76200" tIns="76200" rIns="76200" bIns="76200" rtlCol="0" anchor="t" anchorCtr="0">
            <a:noAutofit/>
          </a:bodyPr>
          <a:lstStyle/>
          <a:p>
            <a:pPr algn="l"/>
            <a:r>
              <a:rPr lang="nl-NL" sz="1100"/>
              <a:t>6 months</a:t>
            </a:r>
            <a:r>
              <a:rPr lang="nl-NL" sz="1400"/>
              <a:t>	</a:t>
            </a:r>
          </a:p>
        </p:txBody>
      </p:sp>
      <p:sp>
        <p:nvSpPr>
          <p:cNvPr id="65" name="Tekstvak 64">
            <a:extLst>
              <a:ext uri="{FF2B5EF4-FFF2-40B4-BE49-F238E27FC236}">
                <a16:creationId xmlns:a16="http://schemas.microsoft.com/office/drawing/2014/main" id="{1B1804FC-BEE9-4E60-A7FF-E05222E6BBD1}"/>
              </a:ext>
            </a:extLst>
          </p:cNvPr>
          <p:cNvSpPr txBox="1"/>
          <p:nvPr/>
        </p:nvSpPr>
        <p:spPr>
          <a:xfrm>
            <a:off x="7914684" y="3452518"/>
            <a:ext cx="806690" cy="288144"/>
          </a:xfrm>
          <a:prstGeom prst="rect">
            <a:avLst/>
          </a:prstGeom>
        </p:spPr>
        <p:txBody>
          <a:bodyPr vert="horz" wrap="square" lIns="76200" tIns="76200" rIns="76200" bIns="76200" rtlCol="0" anchor="t" anchorCtr="0">
            <a:noAutofit/>
          </a:bodyPr>
          <a:lstStyle/>
          <a:p>
            <a:pPr algn="l"/>
            <a:r>
              <a:rPr lang="nl-NL" sz="1100"/>
              <a:t>6 months</a:t>
            </a:r>
            <a:r>
              <a:rPr lang="nl-NL" sz="1400"/>
              <a:t>	</a:t>
            </a:r>
          </a:p>
        </p:txBody>
      </p:sp>
      <p:sp>
        <p:nvSpPr>
          <p:cNvPr id="66" name="Tekstvak 65">
            <a:extLst>
              <a:ext uri="{FF2B5EF4-FFF2-40B4-BE49-F238E27FC236}">
                <a16:creationId xmlns:a16="http://schemas.microsoft.com/office/drawing/2014/main" id="{18195DA3-C975-4A01-A870-311DF719F278}"/>
              </a:ext>
            </a:extLst>
          </p:cNvPr>
          <p:cNvSpPr txBox="1"/>
          <p:nvPr/>
        </p:nvSpPr>
        <p:spPr>
          <a:xfrm>
            <a:off x="9024890" y="3475847"/>
            <a:ext cx="806690" cy="288144"/>
          </a:xfrm>
          <a:prstGeom prst="rect">
            <a:avLst/>
          </a:prstGeom>
        </p:spPr>
        <p:txBody>
          <a:bodyPr vert="horz" wrap="square" lIns="76200" tIns="76200" rIns="76200" bIns="76200" rtlCol="0" anchor="t" anchorCtr="0">
            <a:noAutofit/>
          </a:bodyPr>
          <a:lstStyle/>
          <a:p>
            <a:pPr algn="l"/>
            <a:r>
              <a:rPr lang="nl-NL" sz="1100"/>
              <a:t>6 months</a:t>
            </a:r>
            <a:r>
              <a:rPr lang="nl-NL" sz="1400"/>
              <a:t>	</a:t>
            </a:r>
          </a:p>
        </p:txBody>
      </p:sp>
      <p:sp>
        <p:nvSpPr>
          <p:cNvPr id="67" name="Tekstvak 66">
            <a:extLst>
              <a:ext uri="{FF2B5EF4-FFF2-40B4-BE49-F238E27FC236}">
                <a16:creationId xmlns:a16="http://schemas.microsoft.com/office/drawing/2014/main" id="{DDAAF165-AC25-48AE-AB7F-BD21B0202CB8}"/>
              </a:ext>
            </a:extLst>
          </p:cNvPr>
          <p:cNvSpPr txBox="1"/>
          <p:nvPr/>
        </p:nvSpPr>
        <p:spPr>
          <a:xfrm>
            <a:off x="10351815" y="3508893"/>
            <a:ext cx="806690" cy="288144"/>
          </a:xfrm>
          <a:prstGeom prst="rect">
            <a:avLst/>
          </a:prstGeom>
        </p:spPr>
        <p:txBody>
          <a:bodyPr vert="horz" wrap="square" lIns="76200" tIns="76200" rIns="76200" bIns="76200" rtlCol="0" anchor="t" anchorCtr="0">
            <a:noAutofit/>
          </a:bodyPr>
          <a:lstStyle/>
          <a:p>
            <a:pPr algn="l"/>
            <a:r>
              <a:rPr lang="nl-NL" sz="1100"/>
              <a:t>6 months</a:t>
            </a:r>
            <a:r>
              <a:rPr lang="nl-NL" sz="1400"/>
              <a:t>	</a:t>
            </a:r>
          </a:p>
        </p:txBody>
      </p:sp>
      <p:sp>
        <p:nvSpPr>
          <p:cNvPr id="68" name="Tekstvak 67">
            <a:extLst>
              <a:ext uri="{FF2B5EF4-FFF2-40B4-BE49-F238E27FC236}">
                <a16:creationId xmlns:a16="http://schemas.microsoft.com/office/drawing/2014/main" id="{8B1C6D20-14DB-4ED6-B77B-1F1B3C0C082E}"/>
              </a:ext>
            </a:extLst>
          </p:cNvPr>
          <p:cNvSpPr txBox="1"/>
          <p:nvPr/>
        </p:nvSpPr>
        <p:spPr>
          <a:xfrm>
            <a:off x="6756626" y="2877191"/>
            <a:ext cx="1232297" cy="271049"/>
          </a:xfrm>
          <a:prstGeom prst="rect">
            <a:avLst/>
          </a:prstGeom>
        </p:spPr>
        <p:txBody>
          <a:bodyPr vert="horz" wrap="square" lIns="76200" tIns="76200" rIns="76200" bIns="76200" rtlCol="0" anchor="t" anchorCtr="0">
            <a:noAutofit/>
          </a:bodyPr>
          <a:lstStyle/>
          <a:p>
            <a:pPr algn="l"/>
            <a:r>
              <a:rPr lang="nl-NL" sz="800">
                <a:solidFill>
                  <a:schemeClr val="bg1"/>
                </a:solidFill>
              </a:rPr>
              <a:t>October-March</a:t>
            </a:r>
          </a:p>
        </p:txBody>
      </p:sp>
      <p:sp>
        <p:nvSpPr>
          <p:cNvPr id="69" name="Tekstvak 68">
            <a:extLst>
              <a:ext uri="{FF2B5EF4-FFF2-40B4-BE49-F238E27FC236}">
                <a16:creationId xmlns:a16="http://schemas.microsoft.com/office/drawing/2014/main" id="{FAC2480B-2E8D-489F-A06B-618FA584511F}"/>
              </a:ext>
            </a:extLst>
          </p:cNvPr>
          <p:cNvSpPr txBox="1"/>
          <p:nvPr/>
        </p:nvSpPr>
        <p:spPr>
          <a:xfrm>
            <a:off x="9127016" y="2882079"/>
            <a:ext cx="1232297" cy="271049"/>
          </a:xfrm>
          <a:prstGeom prst="rect">
            <a:avLst/>
          </a:prstGeom>
        </p:spPr>
        <p:txBody>
          <a:bodyPr vert="horz" wrap="square" lIns="76200" tIns="76200" rIns="76200" bIns="76200" rtlCol="0" anchor="t" anchorCtr="0">
            <a:noAutofit/>
          </a:bodyPr>
          <a:lstStyle/>
          <a:p>
            <a:pPr algn="l"/>
            <a:r>
              <a:rPr lang="nl-NL" sz="800">
                <a:solidFill>
                  <a:schemeClr val="bg1"/>
                </a:solidFill>
              </a:rPr>
              <a:t>October-March</a:t>
            </a:r>
          </a:p>
        </p:txBody>
      </p:sp>
      <p:sp>
        <p:nvSpPr>
          <p:cNvPr id="70" name="Tekstvak 69">
            <a:extLst>
              <a:ext uri="{FF2B5EF4-FFF2-40B4-BE49-F238E27FC236}">
                <a16:creationId xmlns:a16="http://schemas.microsoft.com/office/drawing/2014/main" id="{21DF5F04-CD97-4FBD-A2F9-A039C1A5F95C}"/>
              </a:ext>
            </a:extLst>
          </p:cNvPr>
          <p:cNvSpPr txBox="1"/>
          <p:nvPr/>
        </p:nvSpPr>
        <p:spPr>
          <a:xfrm>
            <a:off x="7966352" y="2877480"/>
            <a:ext cx="1232297" cy="271049"/>
          </a:xfrm>
          <a:prstGeom prst="rect">
            <a:avLst/>
          </a:prstGeom>
        </p:spPr>
        <p:txBody>
          <a:bodyPr vert="horz" wrap="square" lIns="76200" tIns="76200" rIns="76200" bIns="76200" rtlCol="0" anchor="t" anchorCtr="0">
            <a:noAutofit/>
          </a:bodyPr>
          <a:lstStyle/>
          <a:p>
            <a:pPr algn="l"/>
            <a:r>
              <a:rPr lang="nl-NL" sz="800">
                <a:solidFill>
                  <a:schemeClr val="bg1"/>
                </a:solidFill>
              </a:rPr>
              <a:t>April-September</a:t>
            </a:r>
          </a:p>
        </p:txBody>
      </p:sp>
      <p:sp>
        <p:nvSpPr>
          <p:cNvPr id="71" name="Tekstvak 70">
            <a:extLst>
              <a:ext uri="{FF2B5EF4-FFF2-40B4-BE49-F238E27FC236}">
                <a16:creationId xmlns:a16="http://schemas.microsoft.com/office/drawing/2014/main" id="{084E8C1F-E5F3-4FFD-91CB-F25C82A82001}"/>
              </a:ext>
            </a:extLst>
          </p:cNvPr>
          <p:cNvSpPr txBox="1"/>
          <p:nvPr/>
        </p:nvSpPr>
        <p:spPr>
          <a:xfrm>
            <a:off x="10461187" y="2887921"/>
            <a:ext cx="1232297" cy="271049"/>
          </a:xfrm>
          <a:prstGeom prst="rect">
            <a:avLst/>
          </a:prstGeom>
        </p:spPr>
        <p:txBody>
          <a:bodyPr vert="horz" wrap="square" lIns="76200" tIns="76200" rIns="76200" bIns="76200" rtlCol="0" anchor="t" anchorCtr="0">
            <a:noAutofit/>
          </a:bodyPr>
          <a:lstStyle/>
          <a:p>
            <a:pPr algn="l"/>
            <a:r>
              <a:rPr lang="nl-NL" sz="800">
                <a:solidFill>
                  <a:schemeClr val="bg1"/>
                </a:solidFill>
              </a:rPr>
              <a:t>April-September</a:t>
            </a:r>
          </a:p>
        </p:txBody>
      </p:sp>
      <p:cxnSp>
        <p:nvCxnSpPr>
          <p:cNvPr id="72" name="Straight Arrow Connector 79">
            <a:extLst>
              <a:ext uri="{FF2B5EF4-FFF2-40B4-BE49-F238E27FC236}">
                <a16:creationId xmlns:a16="http://schemas.microsoft.com/office/drawing/2014/main" id="{470785D5-B6B6-43E7-BEE0-27FD275898DD}"/>
              </a:ext>
            </a:extLst>
          </p:cNvPr>
          <p:cNvCxnSpPr/>
          <p:nvPr/>
        </p:nvCxnSpPr>
        <p:spPr>
          <a:xfrm>
            <a:off x="7194750" y="2483504"/>
            <a:ext cx="0" cy="408707"/>
          </a:xfrm>
          <a:prstGeom prst="straightConnector1">
            <a:avLst/>
          </a:prstGeom>
          <a:ln w="9525" cmpd="sng">
            <a:solidFill>
              <a:schemeClr val="tx1"/>
            </a:solidFill>
            <a:tailEnd type="oval" w="lg" len="sm"/>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9">
            <a:extLst>
              <a:ext uri="{FF2B5EF4-FFF2-40B4-BE49-F238E27FC236}">
                <a16:creationId xmlns:a16="http://schemas.microsoft.com/office/drawing/2014/main" id="{88DB19B1-8EC1-444E-BE03-7705F400A84E}"/>
              </a:ext>
            </a:extLst>
          </p:cNvPr>
          <p:cNvCxnSpPr/>
          <p:nvPr/>
        </p:nvCxnSpPr>
        <p:spPr>
          <a:xfrm>
            <a:off x="8372807" y="2468484"/>
            <a:ext cx="0" cy="408707"/>
          </a:xfrm>
          <a:prstGeom prst="straightConnector1">
            <a:avLst/>
          </a:prstGeom>
          <a:ln w="9525" cmpd="sng">
            <a:solidFill>
              <a:schemeClr val="tx1"/>
            </a:solidFill>
            <a:tailEnd type="oval" w="lg" len="sm"/>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9">
            <a:extLst>
              <a:ext uri="{FF2B5EF4-FFF2-40B4-BE49-F238E27FC236}">
                <a16:creationId xmlns:a16="http://schemas.microsoft.com/office/drawing/2014/main" id="{CECB5F36-4DC3-4BB3-91AC-CBD8E451D05D}"/>
              </a:ext>
            </a:extLst>
          </p:cNvPr>
          <p:cNvCxnSpPr/>
          <p:nvPr/>
        </p:nvCxnSpPr>
        <p:spPr>
          <a:xfrm>
            <a:off x="9538781" y="2477334"/>
            <a:ext cx="0" cy="408707"/>
          </a:xfrm>
          <a:prstGeom prst="straightConnector1">
            <a:avLst/>
          </a:prstGeom>
          <a:ln w="9525" cmpd="sng">
            <a:solidFill>
              <a:schemeClr val="tx1"/>
            </a:solidFill>
            <a:tailEnd type="oval" w="lg" len="sm"/>
          </a:ln>
          <a:effectLst/>
        </p:spPr>
        <p:style>
          <a:lnRef idx="2">
            <a:schemeClr val="accent1"/>
          </a:lnRef>
          <a:fillRef idx="0">
            <a:schemeClr val="accent1"/>
          </a:fillRef>
          <a:effectRef idx="1">
            <a:schemeClr val="accent1"/>
          </a:effectRef>
          <a:fontRef idx="minor">
            <a:schemeClr val="tx1"/>
          </a:fontRef>
        </p:style>
      </p:cxnSp>
      <p:cxnSp>
        <p:nvCxnSpPr>
          <p:cNvPr id="75" name="Straight Arrow Connector 79">
            <a:extLst>
              <a:ext uri="{FF2B5EF4-FFF2-40B4-BE49-F238E27FC236}">
                <a16:creationId xmlns:a16="http://schemas.microsoft.com/office/drawing/2014/main" id="{4546F824-5A8C-4D3B-8BF0-466107A8DEF7}"/>
              </a:ext>
            </a:extLst>
          </p:cNvPr>
          <p:cNvCxnSpPr>
            <a:cxnSpLocks/>
            <a:stCxn id="63" idx="2"/>
          </p:cNvCxnSpPr>
          <p:nvPr/>
        </p:nvCxnSpPr>
        <p:spPr>
          <a:xfrm>
            <a:off x="10915213" y="2386788"/>
            <a:ext cx="1" cy="524564"/>
          </a:xfrm>
          <a:prstGeom prst="straightConnector1">
            <a:avLst/>
          </a:prstGeom>
          <a:ln w="9525" cmpd="sng">
            <a:solidFill>
              <a:schemeClr val="tx1"/>
            </a:solidFill>
            <a:tailEnd type="oval" w="lg" len="sm"/>
          </a:ln>
          <a:effectLst/>
        </p:spPr>
        <p:style>
          <a:lnRef idx="2">
            <a:schemeClr val="accent1"/>
          </a:lnRef>
          <a:fillRef idx="0">
            <a:schemeClr val="accent1"/>
          </a:fillRef>
          <a:effectRef idx="1">
            <a:schemeClr val="accent1"/>
          </a:effectRef>
          <a:fontRef idx="minor">
            <a:schemeClr val="tx1"/>
          </a:fontRef>
        </p:style>
      </p:cxnSp>
      <p:sp>
        <p:nvSpPr>
          <p:cNvPr id="78" name="Tekstvak 77">
            <a:extLst>
              <a:ext uri="{FF2B5EF4-FFF2-40B4-BE49-F238E27FC236}">
                <a16:creationId xmlns:a16="http://schemas.microsoft.com/office/drawing/2014/main" id="{F5401374-7DF2-4365-97AA-481E7BB2B24A}"/>
              </a:ext>
            </a:extLst>
          </p:cNvPr>
          <p:cNvSpPr txBox="1"/>
          <p:nvPr/>
        </p:nvSpPr>
        <p:spPr>
          <a:xfrm>
            <a:off x="6690393" y="3217928"/>
            <a:ext cx="986828" cy="215444"/>
          </a:xfrm>
          <a:prstGeom prst="rect">
            <a:avLst/>
          </a:prstGeom>
          <a:noFill/>
        </p:spPr>
        <p:txBody>
          <a:bodyPr wrap="square">
            <a:spAutoFit/>
          </a:bodyPr>
          <a:lstStyle/>
          <a:p>
            <a:pPr algn="l"/>
            <a:r>
              <a:rPr lang="nl-NL" sz="800">
                <a:solidFill>
                  <a:schemeClr val="bg1"/>
                </a:solidFill>
              </a:rPr>
              <a:t>Assignment 1</a:t>
            </a:r>
            <a:endParaRPr lang="nl-NL" sz="1600">
              <a:solidFill>
                <a:schemeClr val="bg1"/>
              </a:solidFill>
            </a:endParaRPr>
          </a:p>
        </p:txBody>
      </p:sp>
      <p:sp>
        <p:nvSpPr>
          <p:cNvPr id="79" name="Tekstvak 78">
            <a:extLst>
              <a:ext uri="{FF2B5EF4-FFF2-40B4-BE49-F238E27FC236}">
                <a16:creationId xmlns:a16="http://schemas.microsoft.com/office/drawing/2014/main" id="{B637CB73-701B-4311-96FC-247C3A347B01}"/>
              </a:ext>
            </a:extLst>
          </p:cNvPr>
          <p:cNvSpPr txBox="1"/>
          <p:nvPr/>
        </p:nvSpPr>
        <p:spPr>
          <a:xfrm>
            <a:off x="7871476" y="3223159"/>
            <a:ext cx="986828" cy="215444"/>
          </a:xfrm>
          <a:prstGeom prst="rect">
            <a:avLst/>
          </a:prstGeom>
          <a:noFill/>
        </p:spPr>
        <p:txBody>
          <a:bodyPr wrap="square">
            <a:spAutoFit/>
          </a:bodyPr>
          <a:lstStyle/>
          <a:p>
            <a:pPr algn="l"/>
            <a:r>
              <a:rPr lang="nl-NL" sz="800">
                <a:solidFill>
                  <a:schemeClr val="bg1"/>
                </a:solidFill>
              </a:rPr>
              <a:t>Assignment 2</a:t>
            </a:r>
            <a:endParaRPr lang="nl-NL" sz="1600">
              <a:solidFill>
                <a:schemeClr val="bg1"/>
              </a:solidFill>
            </a:endParaRPr>
          </a:p>
        </p:txBody>
      </p:sp>
      <p:sp>
        <p:nvSpPr>
          <p:cNvPr id="80" name="Tekstvak 79">
            <a:extLst>
              <a:ext uri="{FF2B5EF4-FFF2-40B4-BE49-F238E27FC236}">
                <a16:creationId xmlns:a16="http://schemas.microsoft.com/office/drawing/2014/main" id="{4B180451-1D0E-4B55-B689-8E84181EB7C6}"/>
              </a:ext>
            </a:extLst>
          </p:cNvPr>
          <p:cNvSpPr txBox="1"/>
          <p:nvPr/>
        </p:nvSpPr>
        <p:spPr>
          <a:xfrm>
            <a:off x="9038322" y="3232457"/>
            <a:ext cx="986828" cy="215444"/>
          </a:xfrm>
          <a:prstGeom prst="rect">
            <a:avLst/>
          </a:prstGeom>
          <a:noFill/>
        </p:spPr>
        <p:txBody>
          <a:bodyPr wrap="square">
            <a:spAutoFit/>
          </a:bodyPr>
          <a:lstStyle/>
          <a:p>
            <a:pPr algn="l"/>
            <a:r>
              <a:rPr lang="nl-NL" sz="800">
                <a:solidFill>
                  <a:schemeClr val="bg1"/>
                </a:solidFill>
              </a:rPr>
              <a:t>Assignment 3</a:t>
            </a:r>
            <a:endParaRPr lang="nl-NL" sz="1600">
              <a:solidFill>
                <a:schemeClr val="bg1"/>
              </a:solidFill>
            </a:endParaRPr>
          </a:p>
        </p:txBody>
      </p:sp>
      <p:sp>
        <p:nvSpPr>
          <p:cNvPr id="81" name="Tekstvak 80">
            <a:extLst>
              <a:ext uri="{FF2B5EF4-FFF2-40B4-BE49-F238E27FC236}">
                <a16:creationId xmlns:a16="http://schemas.microsoft.com/office/drawing/2014/main" id="{C95F9273-9416-4F63-8A34-8E164833D102}"/>
              </a:ext>
            </a:extLst>
          </p:cNvPr>
          <p:cNvSpPr txBox="1"/>
          <p:nvPr/>
        </p:nvSpPr>
        <p:spPr>
          <a:xfrm>
            <a:off x="10384386" y="3223159"/>
            <a:ext cx="986828" cy="215444"/>
          </a:xfrm>
          <a:prstGeom prst="rect">
            <a:avLst/>
          </a:prstGeom>
          <a:noFill/>
        </p:spPr>
        <p:txBody>
          <a:bodyPr wrap="square">
            <a:spAutoFit/>
          </a:bodyPr>
          <a:lstStyle/>
          <a:p>
            <a:pPr algn="l"/>
            <a:r>
              <a:rPr lang="nl-NL" sz="800">
                <a:solidFill>
                  <a:schemeClr val="bg1"/>
                </a:solidFill>
              </a:rPr>
              <a:t>Assignment 4</a:t>
            </a:r>
            <a:endParaRPr lang="nl-NL" sz="1600">
              <a:solidFill>
                <a:schemeClr val="bg1"/>
              </a:solidFill>
            </a:endParaRPr>
          </a:p>
        </p:txBody>
      </p:sp>
      <p:pic>
        <p:nvPicPr>
          <p:cNvPr id="83" name="Graphic 82" descr="Hoofd met radertjes met effen opvulling">
            <a:extLst>
              <a:ext uri="{FF2B5EF4-FFF2-40B4-BE49-F238E27FC236}">
                <a16:creationId xmlns:a16="http://schemas.microsoft.com/office/drawing/2014/main" id="{C33F5333-8745-457D-89A3-5F2CA6AF1E6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575340" y="4350523"/>
            <a:ext cx="580371" cy="580371"/>
          </a:xfrm>
          <a:prstGeom prst="rect">
            <a:avLst/>
          </a:prstGeom>
        </p:spPr>
      </p:pic>
      <p:sp>
        <p:nvSpPr>
          <p:cNvPr id="84" name="Tekstvak 83">
            <a:extLst>
              <a:ext uri="{FF2B5EF4-FFF2-40B4-BE49-F238E27FC236}">
                <a16:creationId xmlns:a16="http://schemas.microsoft.com/office/drawing/2014/main" id="{B4CCE1C6-C124-431F-AFCD-344DFEFE2118}"/>
              </a:ext>
            </a:extLst>
          </p:cNvPr>
          <p:cNvSpPr txBox="1"/>
          <p:nvPr/>
        </p:nvSpPr>
        <p:spPr>
          <a:xfrm>
            <a:off x="8476480" y="4003804"/>
            <a:ext cx="1176825" cy="288144"/>
          </a:xfrm>
          <a:prstGeom prst="rect">
            <a:avLst/>
          </a:prstGeom>
        </p:spPr>
        <p:txBody>
          <a:bodyPr vert="horz" wrap="square" lIns="76200" tIns="76200" rIns="76200" bIns="76200" rtlCol="0" anchor="t" anchorCtr="0">
            <a:noAutofit/>
          </a:bodyPr>
          <a:lstStyle/>
          <a:p>
            <a:pPr algn="l"/>
            <a:r>
              <a:rPr lang="nl-NL" sz="1400"/>
              <a:t>Trainee</a:t>
            </a:r>
          </a:p>
        </p:txBody>
      </p:sp>
      <p:sp>
        <p:nvSpPr>
          <p:cNvPr id="85" name="Tekstvak 84">
            <a:extLst>
              <a:ext uri="{FF2B5EF4-FFF2-40B4-BE49-F238E27FC236}">
                <a16:creationId xmlns:a16="http://schemas.microsoft.com/office/drawing/2014/main" id="{B57D346D-25F4-495D-8708-7B62CCC2D3E7}"/>
              </a:ext>
            </a:extLst>
          </p:cNvPr>
          <p:cNvSpPr txBox="1"/>
          <p:nvPr/>
        </p:nvSpPr>
        <p:spPr>
          <a:xfrm>
            <a:off x="8235637" y="4945658"/>
            <a:ext cx="2326596" cy="364719"/>
          </a:xfrm>
          <a:prstGeom prst="rect">
            <a:avLst/>
          </a:prstGeom>
        </p:spPr>
        <p:txBody>
          <a:bodyPr vert="horz" wrap="square" lIns="76200" tIns="76200" rIns="76200" bIns="76200" rtlCol="0" anchor="t" anchorCtr="0">
            <a:noAutofit/>
          </a:bodyPr>
          <a:lstStyle/>
          <a:p>
            <a:pPr algn="l"/>
            <a:r>
              <a:rPr lang="nl-NL" sz="1400"/>
              <a:t>with support of</a:t>
            </a:r>
          </a:p>
        </p:txBody>
      </p:sp>
      <p:pic>
        <p:nvPicPr>
          <p:cNvPr id="86" name="Graphic 85" descr="Vrouwelijke kantoormedewerker met effen opvulling">
            <a:extLst>
              <a:ext uri="{FF2B5EF4-FFF2-40B4-BE49-F238E27FC236}">
                <a16:creationId xmlns:a16="http://schemas.microsoft.com/office/drawing/2014/main" id="{5BE98AFE-FFE4-4752-9201-3BD33EE796F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607063" y="5640465"/>
            <a:ext cx="639564" cy="639564"/>
          </a:xfrm>
          <a:prstGeom prst="rect">
            <a:avLst/>
          </a:prstGeom>
        </p:spPr>
      </p:pic>
      <p:pic>
        <p:nvPicPr>
          <p:cNvPr id="89" name="Graphic 88" descr="Mannelijke kantoormedewerker met effen opvulling">
            <a:extLst>
              <a:ext uri="{FF2B5EF4-FFF2-40B4-BE49-F238E27FC236}">
                <a16:creationId xmlns:a16="http://schemas.microsoft.com/office/drawing/2014/main" id="{E606FB9B-9CFC-49BA-92FB-FA0B5423CC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758532" y="5175978"/>
            <a:ext cx="587857" cy="587857"/>
          </a:xfrm>
          <a:prstGeom prst="rect">
            <a:avLst/>
          </a:prstGeom>
        </p:spPr>
      </p:pic>
      <p:pic>
        <p:nvPicPr>
          <p:cNvPr id="92" name="Graphic 91" descr="Mannelijke kantoormedewerker met effen opvulling">
            <a:extLst>
              <a:ext uri="{FF2B5EF4-FFF2-40B4-BE49-F238E27FC236}">
                <a16:creationId xmlns:a16="http://schemas.microsoft.com/office/drawing/2014/main" id="{54485415-D5AE-4AED-94EE-652D9F87726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663956" y="5871141"/>
            <a:ext cx="587857" cy="587857"/>
          </a:xfrm>
          <a:prstGeom prst="rect">
            <a:avLst/>
          </a:prstGeom>
        </p:spPr>
      </p:pic>
      <p:pic>
        <p:nvPicPr>
          <p:cNvPr id="93" name="Graphic 92" descr="Vrouwelijke kantoormedewerker met effen opvulling">
            <a:extLst>
              <a:ext uri="{FF2B5EF4-FFF2-40B4-BE49-F238E27FC236}">
                <a16:creationId xmlns:a16="http://schemas.microsoft.com/office/drawing/2014/main" id="{547D072E-4230-4E0B-9EEF-DA0DF39D198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458237" y="5651899"/>
            <a:ext cx="639564" cy="639564"/>
          </a:xfrm>
          <a:prstGeom prst="rect">
            <a:avLst/>
          </a:prstGeom>
        </p:spPr>
      </p:pic>
      <p:sp>
        <p:nvSpPr>
          <p:cNvPr id="94" name="Tekstvak 93">
            <a:extLst>
              <a:ext uri="{FF2B5EF4-FFF2-40B4-BE49-F238E27FC236}">
                <a16:creationId xmlns:a16="http://schemas.microsoft.com/office/drawing/2014/main" id="{F78BEB99-0F54-4A84-A6F9-5F186C80AFCD}"/>
              </a:ext>
            </a:extLst>
          </p:cNvPr>
          <p:cNvSpPr txBox="1"/>
          <p:nvPr/>
        </p:nvSpPr>
        <p:spPr>
          <a:xfrm>
            <a:off x="8682001" y="6428004"/>
            <a:ext cx="728449" cy="273083"/>
          </a:xfrm>
          <a:prstGeom prst="rect">
            <a:avLst/>
          </a:prstGeom>
        </p:spPr>
        <p:txBody>
          <a:bodyPr vert="horz" wrap="square" lIns="76200" tIns="76200" rIns="76200" bIns="76200" rtlCol="0" anchor="t" anchorCtr="0">
            <a:noAutofit/>
          </a:bodyPr>
          <a:lstStyle/>
          <a:p>
            <a:pPr algn="l"/>
            <a:r>
              <a:rPr lang="nl-NL" sz="1100"/>
              <a:t>Mentor</a:t>
            </a:r>
          </a:p>
        </p:txBody>
      </p:sp>
      <p:sp>
        <p:nvSpPr>
          <p:cNvPr id="95" name="Tekstvak 94">
            <a:extLst>
              <a:ext uri="{FF2B5EF4-FFF2-40B4-BE49-F238E27FC236}">
                <a16:creationId xmlns:a16="http://schemas.microsoft.com/office/drawing/2014/main" id="{F4711938-1985-4803-8537-051BFB48C0A5}"/>
              </a:ext>
            </a:extLst>
          </p:cNvPr>
          <p:cNvSpPr txBox="1"/>
          <p:nvPr/>
        </p:nvSpPr>
        <p:spPr>
          <a:xfrm>
            <a:off x="7372774" y="6232887"/>
            <a:ext cx="893764" cy="273083"/>
          </a:xfrm>
          <a:prstGeom prst="rect">
            <a:avLst/>
          </a:prstGeom>
        </p:spPr>
        <p:txBody>
          <a:bodyPr vert="horz" wrap="square" lIns="76200" tIns="76200" rIns="76200" bIns="76200" rtlCol="0" anchor="t" anchorCtr="0">
            <a:noAutofit/>
          </a:bodyPr>
          <a:lstStyle/>
          <a:p>
            <a:pPr algn="l">
              <a:buNone/>
            </a:pPr>
            <a:r>
              <a:rPr lang="nl-NL" sz="1100"/>
              <a:t>Field coach</a:t>
            </a:r>
          </a:p>
          <a:p>
            <a:pPr algn="l">
              <a:buNone/>
            </a:pPr>
            <a:r>
              <a:rPr lang="nl-NL" sz="800"/>
              <a:t>(varies per assignment)</a:t>
            </a:r>
          </a:p>
        </p:txBody>
      </p:sp>
      <p:sp>
        <p:nvSpPr>
          <p:cNvPr id="96" name="Tekstvak 95">
            <a:extLst>
              <a:ext uri="{FF2B5EF4-FFF2-40B4-BE49-F238E27FC236}">
                <a16:creationId xmlns:a16="http://schemas.microsoft.com/office/drawing/2014/main" id="{79A45678-71E9-4D67-89BE-9E0E1460B839}"/>
              </a:ext>
            </a:extLst>
          </p:cNvPr>
          <p:cNvSpPr txBox="1"/>
          <p:nvPr/>
        </p:nvSpPr>
        <p:spPr>
          <a:xfrm>
            <a:off x="9617579" y="6291463"/>
            <a:ext cx="728449" cy="273083"/>
          </a:xfrm>
          <a:prstGeom prst="rect">
            <a:avLst/>
          </a:prstGeom>
        </p:spPr>
        <p:txBody>
          <a:bodyPr vert="horz" wrap="square" lIns="76200" tIns="76200" rIns="76200" bIns="76200" rtlCol="0" anchor="t" anchorCtr="0">
            <a:noAutofit/>
          </a:bodyPr>
          <a:lstStyle/>
          <a:p>
            <a:pPr algn="l"/>
            <a:r>
              <a:rPr lang="nl-NL" sz="1100"/>
              <a:t>Buddy</a:t>
            </a:r>
          </a:p>
        </p:txBody>
      </p:sp>
      <p:sp>
        <p:nvSpPr>
          <p:cNvPr id="97" name="Tekstvak 96">
            <a:extLst>
              <a:ext uri="{FF2B5EF4-FFF2-40B4-BE49-F238E27FC236}">
                <a16:creationId xmlns:a16="http://schemas.microsoft.com/office/drawing/2014/main" id="{81A243BE-FD42-4741-857A-8E6D1F936CDA}"/>
              </a:ext>
            </a:extLst>
          </p:cNvPr>
          <p:cNvSpPr txBox="1"/>
          <p:nvPr/>
        </p:nvSpPr>
        <p:spPr>
          <a:xfrm>
            <a:off x="10384386" y="5767855"/>
            <a:ext cx="986828" cy="273083"/>
          </a:xfrm>
          <a:prstGeom prst="rect">
            <a:avLst/>
          </a:prstGeom>
        </p:spPr>
        <p:txBody>
          <a:bodyPr vert="horz" wrap="square" lIns="76200" tIns="76200" rIns="76200" bIns="76200" rtlCol="0" anchor="t" anchorCtr="0">
            <a:noAutofit/>
          </a:bodyPr>
          <a:lstStyle/>
          <a:p>
            <a:pPr algn="l"/>
            <a:r>
              <a:rPr lang="nl-NL" sz="1100"/>
              <a:t>Trainee coordinator</a:t>
            </a:r>
          </a:p>
        </p:txBody>
      </p:sp>
      <p:sp>
        <p:nvSpPr>
          <p:cNvPr id="98" name="Tekstvak 97">
            <a:extLst>
              <a:ext uri="{FF2B5EF4-FFF2-40B4-BE49-F238E27FC236}">
                <a16:creationId xmlns:a16="http://schemas.microsoft.com/office/drawing/2014/main" id="{F4BB6F07-6F54-45A1-B824-2FAE210C6CE1}"/>
              </a:ext>
            </a:extLst>
          </p:cNvPr>
          <p:cNvSpPr txBox="1"/>
          <p:nvPr/>
        </p:nvSpPr>
        <p:spPr>
          <a:xfrm>
            <a:off x="6470512" y="5828127"/>
            <a:ext cx="973344" cy="351708"/>
          </a:xfrm>
          <a:prstGeom prst="rect">
            <a:avLst/>
          </a:prstGeom>
        </p:spPr>
        <p:txBody>
          <a:bodyPr vert="horz" wrap="square" lIns="76200" tIns="76200" rIns="76200" bIns="76200" rtlCol="0" anchor="t" anchorCtr="0">
            <a:noAutofit/>
          </a:bodyPr>
          <a:lstStyle/>
          <a:p>
            <a:pPr algn="l"/>
            <a:r>
              <a:rPr lang="nl-NL" sz="1100"/>
              <a:t>Trainer</a:t>
            </a:r>
          </a:p>
        </p:txBody>
      </p:sp>
      <p:pic>
        <p:nvPicPr>
          <p:cNvPr id="10" name="Graphic 9" descr="Mannelijke kantoormedewerker met effen opvulling">
            <a:extLst>
              <a:ext uri="{FF2B5EF4-FFF2-40B4-BE49-F238E27FC236}">
                <a16:creationId xmlns:a16="http://schemas.microsoft.com/office/drawing/2014/main" id="{600DFC70-0B62-1593-B899-89ED1142B8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74974" y="5163133"/>
            <a:ext cx="587857" cy="587857"/>
          </a:xfrm>
          <a:prstGeom prst="rect">
            <a:avLst/>
          </a:prstGeom>
        </p:spPr>
      </p:pic>
      <p:sp>
        <p:nvSpPr>
          <p:cNvPr id="4" name="Tekstvak 3">
            <a:extLst>
              <a:ext uri="{FF2B5EF4-FFF2-40B4-BE49-F238E27FC236}">
                <a16:creationId xmlns:a16="http://schemas.microsoft.com/office/drawing/2014/main" id="{F7495FA8-CC3F-D652-8C34-063C48978707}"/>
              </a:ext>
            </a:extLst>
          </p:cNvPr>
          <p:cNvSpPr txBox="1"/>
          <p:nvPr/>
        </p:nvSpPr>
        <p:spPr>
          <a:xfrm>
            <a:off x="1196975" y="3273768"/>
            <a:ext cx="9810750" cy="323165"/>
          </a:xfrm>
          <a:prstGeom prst="rect">
            <a:avLst/>
          </a:prstGeom>
          <a:noFill/>
        </p:spPr>
        <p:txBody>
          <a:bodyPr wrap="square">
            <a:spAutoFit/>
          </a:bodyPr>
          <a:lstStyle/>
          <a:p>
            <a:r>
              <a:rPr lang="nl-NL"/>
              <a:t> </a:t>
            </a:r>
          </a:p>
        </p:txBody>
      </p:sp>
      <p:sp>
        <p:nvSpPr>
          <p:cNvPr id="12" name="Tekstvak 11">
            <a:extLst>
              <a:ext uri="{FF2B5EF4-FFF2-40B4-BE49-F238E27FC236}">
                <a16:creationId xmlns:a16="http://schemas.microsoft.com/office/drawing/2014/main" id="{A36ECB8B-6254-54E0-B290-E0023F202F6E}"/>
              </a:ext>
            </a:extLst>
          </p:cNvPr>
          <p:cNvSpPr txBox="1"/>
          <p:nvPr/>
        </p:nvSpPr>
        <p:spPr>
          <a:xfrm>
            <a:off x="1196975" y="3273768"/>
            <a:ext cx="9810750" cy="323165"/>
          </a:xfrm>
          <a:prstGeom prst="rect">
            <a:avLst/>
          </a:prstGeom>
          <a:noFill/>
        </p:spPr>
        <p:txBody>
          <a:bodyPr wrap="square">
            <a:spAutoFit/>
          </a:bodyPr>
          <a:lstStyle/>
          <a:p>
            <a:r>
              <a:rPr lang="nl-NL"/>
              <a:t> </a:t>
            </a:r>
          </a:p>
        </p:txBody>
      </p:sp>
      <p:pic>
        <p:nvPicPr>
          <p:cNvPr id="13" name="Tijdelijke aanduiding voor afbeelding 12">
            <a:extLst>
              <a:ext uri="{FF2B5EF4-FFF2-40B4-BE49-F238E27FC236}">
                <a16:creationId xmlns:a16="http://schemas.microsoft.com/office/drawing/2014/main" id="{9752D99D-2F4D-5AAC-6F29-09B192296ADE}"/>
              </a:ext>
            </a:extLst>
          </p:cNvPr>
          <p:cNvPicPr>
            <a:picLocks noGrp="1" noChangeAspect="1"/>
          </p:cNvPicPr>
          <p:nvPr>
            <p:ph type="pic" sz="quarter" idx="13"/>
          </p:nvPr>
        </p:nvPicPr>
        <p:blipFill>
          <a:blip r:embed="rId11"/>
          <a:srcRect l="17451" r="17451"/>
          <a:stretch>
            <a:fillRect/>
          </a:stretch>
        </p:blipFill>
        <p:spPr>
          <a:prstGeom prst="rect">
            <a:avLst/>
          </a:prstGeom>
        </p:spPr>
      </p:pic>
    </p:spTree>
    <p:extLst>
      <p:ext uri="{BB962C8B-B14F-4D97-AF65-F5344CB8AC3E}">
        <p14:creationId xmlns:p14="http://schemas.microsoft.com/office/powerpoint/2010/main" val="2456896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a:extLst>
            <a:ext uri="{FF2B5EF4-FFF2-40B4-BE49-F238E27FC236}">
              <a16:creationId xmlns:a16="http://schemas.microsoft.com/office/drawing/2014/main" id="{4FEDB178-0E36-C646-B53F-11D9D9810BAD}"/>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FA59CE9D-4D46-9A4D-0309-814C04F70AF5}"/>
              </a:ext>
            </a:extLst>
          </p:cNvPr>
          <p:cNvSpPr>
            <a:spLocks noGrp="1"/>
          </p:cNvSpPr>
          <p:nvPr>
            <p:ph sz="half" idx="1"/>
          </p:nvPr>
        </p:nvSpPr>
        <p:spPr>
          <a:xfrm>
            <a:off x="495300" y="1066800"/>
            <a:ext cx="5130000" cy="4724400"/>
          </a:xfrm>
        </p:spPr>
        <p:txBody>
          <a:bodyPr/>
          <a:lstStyle/>
          <a:p>
            <a:pPr marL="285750" indent="-285750">
              <a:lnSpc>
                <a:spcPct val="150000"/>
              </a:lnSpc>
              <a:spcAft>
                <a:spcPts val="600"/>
              </a:spcAft>
              <a:buFont typeface="Arial" panose="020B0604020202020204" pitchFamily="34" charset="0"/>
              <a:buChar char="•"/>
            </a:pPr>
            <a:r>
              <a:rPr lang="nl-NL"/>
              <a:t>The </a:t>
            </a:r>
            <a:r>
              <a:rPr lang="nl-NL" err="1"/>
              <a:t>starting</a:t>
            </a:r>
            <a:r>
              <a:rPr lang="nl-NL"/>
              <a:t> </a:t>
            </a:r>
            <a:r>
              <a:rPr lang="nl-NL" err="1"/>
              <a:t>salary</a:t>
            </a:r>
            <a:r>
              <a:rPr lang="nl-NL"/>
              <a:t> on </a:t>
            </a:r>
            <a:r>
              <a:rPr lang="nl-NL" err="1"/>
              <a:t>October</a:t>
            </a:r>
            <a:r>
              <a:rPr lang="nl-NL"/>
              <a:t> 1st 2025 is €3970. </a:t>
            </a:r>
            <a:r>
              <a:rPr lang="nl-NL" err="1"/>
              <a:t>This</a:t>
            </a:r>
            <a:r>
              <a:rPr lang="nl-NL"/>
              <a:t> is 70 </a:t>
            </a:r>
            <a:r>
              <a:rPr lang="nl-NL" err="1"/>
              <a:t>Relative</a:t>
            </a:r>
            <a:r>
              <a:rPr lang="nl-NL"/>
              <a:t> </a:t>
            </a:r>
            <a:r>
              <a:rPr lang="nl-NL" err="1"/>
              <a:t>Salary</a:t>
            </a:r>
            <a:r>
              <a:rPr lang="nl-NL"/>
              <a:t> </a:t>
            </a:r>
            <a:r>
              <a:rPr lang="nl-NL" err="1"/>
              <a:t>Position</a:t>
            </a:r>
            <a:r>
              <a:rPr lang="nl-NL"/>
              <a:t> (RSP) of </a:t>
            </a:r>
            <a:r>
              <a:rPr lang="nl-NL" err="1"/>
              <a:t>our</a:t>
            </a:r>
            <a:r>
              <a:rPr lang="nl-NL"/>
              <a:t> </a:t>
            </a:r>
            <a:r>
              <a:rPr lang="nl-NL" err="1"/>
              <a:t>scale</a:t>
            </a:r>
            <a:r>
              <a:rPr lang="nl-NL"/>
              <a:t> 8. </a:t>
            </a:r>
          </a:p>
          <a:p>
            <a:pPr marL="285750" indent="-285750">
              <a:lnSpc>
                <a:spcPct val="150000"/>
              </a:lnSpc>
              <a:spcAft>
                <a:spcPts val="600"/>
              </a:spcAft>
              <a:buFont typeface="Arial" panose="020B0604020202020204" pitchFamily="34" charset="0"/>
              <a:buChar char="•"/>
            </a:pPr>
            <a:r>
              <a:rPr lang="nl-NL" err="1"/>
              <a:t>After</a:t>
            </a:r>
            <a:r>
              <a:rPr lang="nl-NL"/>
              <a:t> </a:t>
            </a:r>
            <a:r>
              <a:rPr lang="nl-NL" err="1"/>
              <a:t>one</a:t>
            </a:r>
            <a:r>
              <a:rPr lang="nl-NL"/>
              <a:t> </a:t>
            </a:r>
            <a:r>
              <a:rPr lang="nl-NL" err="1"/>
              <a:t>year</a:t>
            </a:r>
            <a:r>
              <a:rPr lang="nl-NL"/>
              <a:t> on </a:t>
            </a:r>
            <a:r>
              <a:rPr lang="nl-NL" err="1"/>
              <a:t>the</a:t>
            </a:r>
            <a:r>
              <a:rPr lang="nl-NL"/>
              <a:t> first of </a:t>
            </a:r>
            <a:r>
              <a:rPr lang="nl-NL" err="1"/>
              <a:t>October</a:t>
            </a:r>
            <a:r>
              <a:rPr lang="nl-NL"/>
              <a:t> 1st 2026 </a:t>
            </a:r>
            <a:r>
              <a:rPr lang="nl-NL" err="1"/>
              <a:t>the</a:t>
            </a:r>
            <a:r>
              <a:rPr lang="nl-NL"/>
              <a:t> trainee </a:t>
            </a:r>
            <a:r>
              <a:rPr lang="nl-NL" err="1"/>
              <a:t>will</a:t>
            </a:r>
            <a:r>
              <a:rPr lang="nl-NL"/>
              <a:t> get 77 RSP* of </a:t>
            </a:r>
            <a:r>
              <a:rPr lang="nl-NL" err="1"/>
              <a:t>scale</a:t>
            </a:r>
            <a:r>
              <a:rPr lang="nl-NL"/>
              <a:t> 8 </a:t>
            </a:r>
            <a:r>
              <a:rPr lang="nl-NL" err="1"/>
              <a:t>which</a:t>
            </a:r>
            <a:r>
              <a:rPr lang="nl-NL"/>
              <a:t> is (</a:t>
            </a:r>
            <a:r>
              <a:rPr lang="nl-NL" err="1"/>
              <a:t>including</a:t>
            </a:r>
            <a:r>
              <a:rPr lang="nl-NL"/>
              <a:t> CLA </a:t>
            </a:r>
            <a:r>
              <a:rPr lang="nl-NL" err="1"/>
              <a:t>salary</a:t>
            </a:r>
            <a:r>
              <a:rPr lang="nl-NL"/>
              <a:t> </a:t>
            </a:r>
            <a:r>
              <a:rPr lang="nl-NL" err="1"/>
              <a:t>improvements</a:t>
            </a:r>
            <a:r>
              <a:rPr lang="nl-NL"/>
              <a:t>) €4531.</a:t>
            </a:r>
          </a:p>
          <a:p>
            <a:pPr marL="285750" indent="-285750">
              <a:lnSpc>
                <a:spcPct val="150000"/>
              </a:lnSpc>
              <a:spcAft>
                <a:spcPts val="600"/>
              </a:spcAft>
              <a:buFont typeface="Arial" panose="020B0604020202020204" pitchFamily="34" charset="0"/>
              <a:buChar char="•"/>
            </a:pPr>
            <a:r>
              <a:rPr lang="nl-NL"/>
              <a:t>Download </a:t>
            </a:r>
            <a:r>
              <a:rPr lang="nl-NL" err="1"/>
              <a:t>our</a:t>
            </a:r>
            <a:r>
              <a:rPr lang="nl-NL"/>
              <a:t> </a:t>
            </a:r>
            <a:r>
              <a:rPr lang="nl-NL" err="1"/>
              <a:t>labour</a:t>
            </a:r>
            <a:r>
              <a:rPr lang="nl-NL"/>
              <a:t> agreement </a:t>
            </a:r>
            <a:r>
              <a:rPr lang="nl-NL" err="1"/>
              <a:t>for</a:t>
            </a:r>
            <a:r>
              <a:rPr lang="nl-NL"/>
              <a:t> </a:t>
            </a:r>
            <a:r>
              <a:rPr lang="nl-NL" err="1"/>
              <a:t>the</a:t>
            </a:r>
            <a:r>
              <a:rPr lang="nl-NL"/>
              <a:t> </a:t>
            </a:r>
            <a:r>
              <a:rPr lang="nl-NL" err="1"/>
              <a:t>scales</a:t>
            </a:r>
            <a:r>
              <a:rPr lang="nl-NL"/>
              <a:t> </a:t>
            </a:r>
            <a:r>
              <a:rPr lang="nl-NL" err="1"/>
              <a:t>and</a:t>
            </a:r>
            <a:r>
              <a:rPr lang="nl-NL"/>
              <a:t> more info: </a:t>
            </a:r>
            <a:r>
              <a:rPr lang="nl-NL">
                <a:hlinkClick r:id="rId3"/>
              </a:rPr>
              <a:t>APG Groep cao 2024-2026 </a:t>
            </a:r>
            <a:endParaRPr lang="nl-NL"/>
          </a:p>
          <a:p>
            <a:pPr>
              <a:lnSpc>
                <a:spcPct val="150000"/>
              </a:lnSpc>
              <a:spcAft>
                <a:spcPts val="600"/>
              </a:spcAft>
              <a:buNone/>
            </a:pPr>
            <a:r>
              <a:rPr lang="nl-NL" sz="1200"/>
              <a:t>*</a:t>
            </a:r>
            <a:r>
              <a:rPr lang="en-US" sz="1200"/>
              <a:t> There is no increase in the event of underperforming</a:t>
            </a:r>
            <a:endParaRPr lang="nl-NL" sz="1200"/>
          </a:p>
          <a:p>
            <a:pPr>
              <a:lnSpc>
                <a:spcPct val="150000"/>
              </a:lnSpc>
              <a:spcAft>
                <a:spcPts val="600"/>
              </a:spcAft>
              <a:buNone/>
            </a:pPr>
            <a:endParaRPr lang="nl-NL"/>
          </a:p>
          <a:p>
            <a:endParaRPr lang="nl-NL" sz="1800"/>
          </a:p>
        </p:txBody>
      </p:sp>
      <p:sp>
        <p:nvSpPr>
          <p:cNvPr id="4" name="Titel 3">
            <a:extLst>
              <a:ext uri="{FF2B5EF4-FFF2-40B4-BE49-F238E27FC236}">
                <a16:creationId xmlns:a16="http://schemas.microsoft.com/office/drawing/2014/main" id="{C6C8FFA8-B8CF-0279-EC9E-D0B40F7B7E68}"/>
              </a:ext>
            </a:extLst>
          </p:cNvPr>
          <p:cNvSpPr>
            <a:spLocks noGrp="1"/>
          </p:cNvSpPr>
          <p:nvPr>
            <p:ph type="title"/>
          </p:nvPr>
        </p:nvSpPr>
        <p:spPr>
          <a:xfrm>
            <a:off x="495300" y="470932"/>
            <a:ext cx="5130000" cy="1191736"/>
          </a:xfrm>
        </p:spPr>
        <p:txBody>
          <a:bodyPr/>
          <a:lstStyle/>
          <a:p>
            <a:r>
              <a:rPr lang="nl-NL" err="1"/>
              <a:t>Salary</a:t>
            </a:r>
            <a:r>
              <a:rPr lang="nl-NL"/>
              <a:t> development</a:t>
            </a:r>
          </a:p>
        </p:txBody>
      </p:sp>
      <p:sp>
        <p:nvSpPr>
          <p:cNvPr id="5" name="Tijdelijke aanduiding voor inhoud 2">
            <a:extLst>
              <a:ext uri="{FF2B5EF4-FFF2-40B4-BE49-F238E27FC236}">
                <a16:creationId xmlns:a16="http://schemas.microsoft.com/office/drawing/2014/main" id="{CC0BE187-3BE6-82C6-D182-609AEA322D04}"/>
              </a:ext>
            </a:extLst>
          </p:cNvPr>
          <p:cNvSpPr txBox="1">
            <a:spLocks/>
          </p:cNvSpPr>
          <p:nvPr/>
        </p:nvSpPr>
        <p:spPr>
          <a:xfrm>
            <a:off x="495300" y="3888410"/>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nl-NL" sz="1600"/>
          </a:p>
        </p:txBody>
      </p:sp>
      <p:sp>
        <p:nvSpPr>
          <p:cNvPr id="7" name="Tijdelijke aanduiding voor inhoud 2">
            <a:extLst>
              <a:ext uri="{FF2B5EF4-FFF2-40B4-BE49-F238E27FC236}">
                <a16:creationId xmlns:a16="http://schemas.microsoft.com/office/drawing/2014/main" id="{3F1E559C-68E2-A782-3DAD-1A4398614139}"/>
              </a:ext>
            </a:extLst>
          </p:cNvPr>
          <p:cNvSpPr txBox="1">
            <a:spLocks/>
          </p:cNvSpPr>
          <p:nvPr/>
        </p:nvSpPr>
        <p:spPr>
          <a:xfrm>
            <a:off x="495300" y="1526210"/>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nl-NL" sz="1600"/>
          </a:p>
          <a:p>
            <a:pPr>
              <a:buNone/>
            </a:pPr>
            <a:endParaRPr lang="nl-NL" sz="1600"/>
          </a:p>
        </p:txBody>
      </p:sp>
      <p:sp>
        <p:nvSpPr>
          <p:cNvPr id="9" name="Tijdelijke aanduiding voor inhoud 2">
            <a:extLst>
              <a:ext uri="{FF2B5EF4-FFF2-40B4-BE49-F238E27FC236}">
                <a16:creationId xmlns:a16="http://schemas.microsoft.com/office/drawing/2014/main" id="{BB58C1F0-89BE-8852-1A27-FC0D36E2DBA4}"/>
              </a:ext>
            </a:extLst>
          </p:cNvPr>
          <p:cNvSpPr txBox="1">
            <a:spLocks/>
          </p:cNvSpPr>
          <p:nvPr/>
        </p:nvSpPr>
        <p:spPr>
          <a:xfrm>
            <a:off x="495300" y="4988880"/>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nl-NL" sz="1600"/>
          </a:p>
        </p:txBody>
      </p:sp>
      <p:pic>
        <p:nvPicPr>
          <p:cNvPr id="1028" name="Picture 4">
            <a:extLst>
              <a:ext uri="{FF2B5EF4-FFF2-40B4-BE49-F238E27FC236}">
                <a16:creationId xmlns:a16="http://schemas.microsoft.com/office/drawing/2014/main" id="{FD2D4AF7-7D83-C11E-A3D7-48DF7A5E3065}"/>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1232" r="1232"/>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05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a:extLst>
            <a:ext uri="{FF2B5EF4-FFF2-40B4-BE49-F238E27FC236}">
              <a16:creationId xmlns:a16="http://schemas.microsoft.com/office/drawing/2014/main" id="{37C463BC-3656-39AE-5B95-B4D67AC71D11}"/>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5A83372-7CA7-6961-2D26-40CE17B43C4B}"/>
              </a:ext>
            </a:extLst>
          </p:cNvPr>
          <p:cNvSpPr>
            <a:spLocks noGrp="1"/>
          </p:cNvSpPr>
          <p:nvPr>
            <p:ph sz="half" idx="1"/>
          </p:nvPr>
        </p:nvSpPr>
        <p:spPr>
          <a:xfrm>
            <a:off x="609600" y="1357868"/>
            <a:ext cx="5130000" cy="4724400"/>
          </a:xfrm>
        </p:spPr>
        <p:txBody>
          <a:bodyPr/>
          <a:lstStyle/>
          <a:p>
            <a:pPr marL="285750" indent="-285750">
              <a:lnSpc>
                <a:spcPct val="150000"/>
              </a:lnSpc>
              <a:spcAft>
                <a:spcPts val="600"/>
              </a:spcAft>
              <a:buFont typeface="Arial" panose="020B0604020202020204" pitchFamily="34" charset="0"/>
              <a:buChar char="•"/>
            </a:pPr>
            <a:r>
              <a:rPr lang="en-US"/>
              <a:t>A guaranteed year-end payment of 8.33% and vacation allowance of 8%. </a:t>
            </a:r>
          </a:p>
          <a:p>
            <a:pPr marL="285750" indent="-285750">
              <a:lnSpc>
                <a:spcPct val="150000"/>
              </a:lnSpc>
              <a:spcAft>
                <a:spcPts val="600"/>
              </a:spcAft>
              <a:buFont typeface="Arial" panose="020B0604020202020204" pitchFamily="34" charset="0"/>
              <a:buChar char="•"/>
            </a:pPr>
            <a:r>
              <a:rPr lang="en-US"/>
              <a:t>Monthly vitality contribution of 0.8%. </a:t>
            </a:r>
          </a:p>
          <a:p>
            <a:pPr marL="285750" indent="-285750">
              <a:lnSpc>
                <a:spcPct val="150000"/>
              </a:lnSpc>
              <a:spcAft>
                <a:spcPts val="600"/>
              </a:spcAft>
              <a:buFont typeface="Arial" panose="020B0604020202020204" pitchFamily="34" charset="0"/>
              <a:buChar char="•"/>
            </a:pPr>
            <a:r>
              <a:rPr lang="en-US"/>
              <a:t>27 days of vacation</a:t>
            </a:r>
          </a:p>
          <a:p>
            <a:pPr marL="285750" indent="-285750">
              <a:lnSpc>
                <a:spcPct val="150000"/>
              </a:lnSpc>
              <a:spcAft>
                <a:spcPts val="600"/>
              </a:spcAft>
              <a:buFont typeface="Arial" panose="020B0604020202020204" pitchFamily="34" charset="0"/>
              <a:buChar char="•"/>
            </a:pPr>
            <a:r>
              <a:rPr lang="en-US"/>
              <a:t>Two “future days” per year. You can use these days for your own future or for society, and they count as working time. </a:t>
            </a:r>
          </a:p>
          <a:p>
            <a:pPr marL="285750" indent="-285750">
              <a:lnSpc>
                <a:spcPct val="150000"/>
              </a:lnSpc>
              <a:spcAft>
                <a:spcPts val="600"/>
              </a:spcAft>
              <a:buFont typeface="Arial" panose="020B0604020202020204" pitchFamily="34" charset="0"/>
              <a:buChar char="•"/>
            </a:pPr>
            <a:r>
              <a:rPr lang="en-US"/>
              <a:t>First-class public transport card for commuting. </a:t>
            </a:r>
          </a:p>
          <a:p>
            <a:pPr marL="285750" indent="-285750">
              <a:lnSpc>
                <a:spcPct val="150000"/>
              </a:lnSpc>
              <a:spcAft>
                <a:spcPts val="600"/>
              </a:spcAft>
              <a:buFont typeface="Arial" panose="020B0604020202020204" pitchFamily="34" charset="0"/>
              <a:buChar char="•"/>
            </a:pPr>
            <a:r>
              <a:rPr lang="en-US"/>
              <a:t>Option to work in hybrid mode</a:t>
            </a:r>
          </a:p>
          <a:p>
            <a:pPr marL="285750" indent="-285750" fontAlgn="base">
              <a:lnSpc>
                <a:spcPct val="150000"/>
              </a:lnSpc>
              <a:spcAft>
                <a:spcPts val="600"/>
              </a:spcAft>
              <a:buFont typeface="Arial" panose="020B0604020202020204" pitchFamily="34" charset="0"/>
              <a:buChar char="•"/>
            </a:pPr>
            <a:r>
              <a:rPr lang="en-US"/>
              <a:t>Reimbursement of study costs, such as CFA certification. </a:t>
            </a:r>
          </a:p>
          <a:p>
            <a:pPr marL="285750" indent="-285750" fontAlgn="base">
              <a:lnSpc>
                <a:spcPct val="150000"/>
              </a:lnSpc>
              <a:spcAft>
                <a:spcPts val="600"/>
              </a:spcAft>
              <a:buFont typeface="Arial" panose="020B0604020202020204" pitchFamily="34" charset="0"/>
              <a:buChar char="•"/>
            </a:pPr>
            <a:r>
              <a:rPr lang="en-US"/>
              <a:t>And needless to say, a good pension scheme. </a:t>
            </a:r>
          </a:p>
          <a:p>
            <a:endParaRPr lang="nl-NL" sz="1800"/>
          </a:p>
        </p:txBody>
      </p:sp>
      <p:sp>
        <p:nvSpPr>
          <p:cNvPr id="4" name="Titel 3">
            <a:extLst>
              <a:ext uri="{FF2B5EF4-FFF2-40B4-BE49-F238E27FC236}">
                <a16:creationId xmlns:a16="http://schemas.microsoft.com/office/drawing/2014/main" id="{53B75B91-4B14-86E1-CA68-EFA4ACA876B8}"/>
              </a:ext>
            </a:extLst>
          </p:cNvPr>
          <p:cNvSpPr>
            <a:spLocks noGrp="1"/>
          </p:cNvSpPr>
          <p:nvPr>
            <p:ph type="title"/>
          </p:nvPr>
        </p:nvSpPr>
        <p:spPr/>
        <p:txBody>
          <a:bodyPr/>
          <a:lstStyle/>
          <a:p>
            <a:r>
              <a:rPr lang="nl-NL"/>
              <a:t>Benefits:</a:t>
            </a:r>
          </a:p>
        </p:txBody>
      </p:sp>
      <p:sp>
        <p:nvSpPr>
          <p:cNvPr id="5" name="Tijdelijke aanduiding voor inhoud 2">
            <a:extLst>
              <a:ext uri="{FF2B5EF4-FFF2-40B4-BE49-F238E27FC236}">
                <a16:creationId xmlns:a16="http://schemas.microsoft.com/office/drawing/2014/main" id="{9B2ADFEB-CA17-1059-9EB8-D08934BED1F1}"/>
              </a:ext>
            </a:extLst>
          </p:cNvPr>
          <p:cNvSpPr txBox="1">
            <a:spLocks/>
          </p:cNvSpPr>
          <p:nvPr/>
        </p:nvSpPr>
        <p:spPr>
          <a:xfrm>
            <a:off x="609600" y="4179478"/>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nl-NL" sz="1600"/>
          </a:p>
        </p:txBody>
      </p:sp>
      <p:sp>
        <p:nvSpPr>
          <p:cNvPr id="7" name="Tijdelijke aanduiding voor inhoud 2">
            <a:extLst>
              <a:ext uri="{FF2B5EF4-FFF2-40B4-BE49-F238E27FC236}">
                <a16:creationId xmlns:a16="http://schemas.microsoft.com/office/drawing/2014/main" id="{B2E34957-5710-2F13-C58F-F15208B8AA74}"/>
              </a:ext>
            </a:extLst>
          </p:cNvPr>
          <p:cNvSpPr txBox="1">
            <a:spLocks/>
          </p:cNvSpPr>
          <p:nvPr/>
        </p:nvSpPr>
        <p:spPr>
          <a:xfrm>
            <a:off x="609600" y="1817278"/>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nl-NL" sz="1600"/>
          </a:p>
          <a:p>
            <a:pPr>
              <a:buNone/>
            </a:pPr>
            <a:endParaRPr lang="nl-NL" sz="1600"/>
          </a:p>
        </p:txBody>
      </p:sp>
      <p:sp>
        <p:nvSpPr>
          <p:cNvPr id="8" name="Tijdelijke aanduiding voor inhoud 2">
            <a:extLst>
              <a:ext uri="{FF2B5EF4-FFF2-40B4-BE49-F238E27FC236}">
                <a16:creationId xmlns:a16="http://schemas.microsoft.com/office/drawing/2014/main" id="{365EA04B-5FD1-860F-A949-D7EB94E5084D}"/>
              </a:ext>
            </a:extLst>
          </p:cNvPr>
          <p:cNvSpPr txBox="1">
            <a:spLocks/>
          </p:cNvSpPr>
          <p:nvPr/>
        </p:nvSpPr>
        <p:spPr>
          <a:xfrm>
            <a:off x="609600" y="3103819"/>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nl-NL" sz="1600"/>
          </a:p>
        </p:txBody>
      </p:sp>
      <p:sp>
        <p:nvSpPr>
          <p:cNvPr id="9" name="Tijdelijke aanduiding voor inhoud 2">
            <a:extLst>
              <a:ext uri="{FF2B5EF4-FFF2-40B4-BE49-F238E27FC236}">
                <a16:creationId xmlns:a16="http://schemas.microsoft.com/office/drawing/2014/main" id="{242207AD-F6DC-E686-49B6-74C072C4DD98}"/>
              </a:ext>
            </a:extLst>
          </p:cNvPr>
          <p:cNvSpPr txBox="1">
            <a:spLocks/>
          </p:cNvSpPr>
          <p:nvPr/>
        </p:nvSpPr>
        <p:spPr>
          <a:xfrm>
            <a:off x="609600" y="5279948"/>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nl-NL" sz="1600"/>
          </a:p>
        </p:txBody>
      </p:sp>
      <p:pic>
        <p:nvPicPr>
          <p:cNvPr id="2050" name="Picture 2" descr="Afbeelding met Kinderkunst, tekenfilm, hand, kunst&#10;&#10;Automatisch gegenereerde beschrijving">
            <a:extLst>
              <a:ext uri="{FF2B5EF4-FFF2-40B4-BE49-F238E27FC236}">
                <a16:creationId xmlns:a16="http://schemas.microsoft.com/office/drawing/2014/main" id="{3CD3DB7D-DA25-1AF4-05D5-25932085244C}"/>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l="17508" r="1750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7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nodePh="1">
                                  <p:stCondLst>
                                    <p:cond delay="0"/>
                                  </p:stCondLst>
                                  <p:endCondLst>
                                    <p:cond evt="begin" delay="0">
                                      <p:tn val="20"/>
                                    </p:cond>
                                  </p:end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a:extLst>
            <a:ext uri="{FF2B5EF4-FFF2-40B4-BE49-F238E27FC236}">
              <a16:creationId xmlns:a16="http://schemas.microsoft.com/office/drawing/2014/main" id="{C93EEB25-761E-31DA-DD28-66C50FD85F8C}"/>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780371E2-EC8F-6A13-C114-594CC37B8411}"/>
              </a:ext>
            </a:extLst>
          </p:cNvPr>
          <p:cNvSpPr>
            <a:spLocks noGrp="1"/>
          </p:cNvSpPr>
          <p:nvPr>
            <p:ph sz="half" idx="1"/>
          </p:nvPr>
        </p:nvSpPr>
        <p:spPr>
          <a:xfrm>
            <a:off x="609600" y="1357868"/>
            <a:ext cx="5130000" cy="4724400"/>
          </a:xfrm>
        </p:spPr>
        <p:txBody>
          <a:bodyPr/>
          <a:lstStyle/>
          <a:p>
            <a:pPr marL="285750" indent="-285750">
              <a:lnSpc>
                <a:spcPct val="150000"/>
              </a:lnSpc>
              <a:spcAft>
                <a:spcPts val="600"/>
              </a:spcAft>
              <a:buFont typeface="Arial" panose="020B0604020202020204" pitchFamily="34" charset="0"/>
              <a:buChar char="•"/>
            </a:pPr>
            <a:r>
              <a:rPr lang="en-US"/>
              <a:t>That the starting salary (€3970) and weekly working hours (40) are the same for every APG Asset Management Trainee.</a:t>
            </a:r>
          </a:p>
          <a:p>
            <a:pPr marL="285750" indent="-285750">
              <a:lnSpc>
                <a:spcPct val="150000"/>
              </a:lnSpc>
              <a:spcAft>
                <a:spcPts val="600"/>
              </a:spcAft>
              <a:buFont typeface="Arial" panose="020B0604020202020204" pitchFamily="34" charset="0"/>
              <a:buChar char="•"/>
            </a:pPr>
            <a:r>
              <a:rPr lang="en-US"/>
              <a:t>The employment contract is for 2-years. </a:t>
            </a:r>
          </a:p>
          <a:p>
            <a:pPr marL="285750" indent="-285750">
              <a:lnSpc>
                <a:spcPct val="150000"/>
              </a:lnSpc>
              <a:spcAft>
                <a:spcPts val="600"/>
              </a:spcAft>
              <a:buFont typeface="Arial" panose="020B0604020202020204" pitchFamily="34" charset="0"/>
              <a:buChar char="•"/>
            </a:pPr>
            <a:r>
              <a:rPr lang="en-US"/>
              <a:t>That the start date for this traineeship is 1st of October 2025. This date is fixed and cannot be changed. </a:t>
            </a:r>
            <a:br>
              <a:rPr lang="en-US"/>
            </a:br>
            <a:br>
              <a:rPr lang="en-US"/>
            </a:br>
            <a:r>
              <a:rPr lang="en-US"/>
              <a:t>* These conditions are non-negotiable</a:t>
            </a:r>
          </a:p>
          <a:p>
            <a:endParaRPr lang="nl-NL" sz="1800"/>
          </a:p>
        </p:txBody>
      </p:sp>
      <p:sp>
        <p:nvSpPr>
          <p:cNvPr id="4" name="Titel 3">
            <a:extLst>
              <a:ext uri="{FF2B5EF4-FFF2-40B4-BE49-F238E27FC236}">
                <a16:creationId xmlns:a16="http://schemas.microsoft.com/office/drawing/2014/main" id="{F90EA06D-1E06-0F6F-66CD-53C0E11345F5}"/>
              </a:ext>
            </a:extLst>
          </p:cNvPr>
          <p:cNvSpPr>
            <a:spLocks noGrp="1"/>
          </p:cNvSpPr>
          <p:nvPr>
            <p:ph type="title"/>
          </p:nvPr>
        </p:nvSpPr>
        <p:spPr/>
        <p:txBody>
          <a:bodyPr/>
          <a:lstStyle/>
          <a:p>
            <a:r>
              <a:rPr lang="nl-NL" err="1"/>
              <a:t>Please</a:t>
            </a:r>
            <a:r>
              <a:rPr lang="nl-NL"/>
              <a:t> </a:t>
            </a:r>
            <a:r>
              <a:rPr lang="nl-NL" err="1"/>
              <a:t>note</a:t>
            </a:r>
            <a:r>
              <a:rPr lang="nl-NL"/>
              <a:t>:</a:t>
            </a:r>
          </a:p>
        </p:txBody>
      </p:sp>
      <p:sp>
        <p:nvSpPr>
          <p:cNvPr id="9" name="Tijdelijke aanduiding voor inhoud 2">
            <a:extLst>
              <a:ext uri="{FF2B5EF4-FFF2-40B4-BE49-F238E27FC236}">
                <a16:creationId xmlns:a16="http://schemas.microsoft.com/office/drawing/2014/main" id="{9BD0B8F0-2929-C825-5B96-FC851A108ADB}"/>
              </a:ext>
            </a:extLst>
          </p:cNvPr>
          <p:cNvSpPr txBox="1">
            <a:spLocks/>
          </p:cNvSpPr>
          <p:nvPr/>
        </p:nvSpPr>
        <p:spPr>
          <a:xfrm>
            <a:off x="609600" y="5279948"/>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nl-NL" sz="1600"/>
          </a:p>
        </p:txBody>
      </p:sp>
      <p:pic>
        <p:nvPicPr>
          <p:cNvPr id="3076" name="Picture 4" descr="A picture containing text, envelope&#10;&#10;Description automatically generated">
            <a:extLst>
              <a:ext uri="{FF2B5EF4-FFF2-40B4-BE49-F238E27FC236}">
                <a16:creationId xmlns:a16="http://schemas.microsoft.com/office/drawing/2014/main" id="{5138FE93-40D8-8F3A-C0EB-0839A98809E0}"/>
              </a:ext>
            </a:extLst>
          </p:cNvPr>
          <p:cNvPicPr>
            <a:picLocks noGrp="1" noChangeAspect="1" noChangeArrowheads="1"/>
          </p:cNvPicPr>
          <p:nvPr>
            <p:ph type="pic" sz="quarter" idx="13"/>
          </p:nvPr>
        </p:nvPicPr>
        <p:blipFill>
          <a:blip r:embed="rId4">
            <a:extLst>
              <a:ext uri="{28A0092B-C50C-407E-A947-70E740481C1C}">
                <a14:useLocalDpi xmlns:a14="http://schemas.microsoft.com/office/drawing/2010/main" val="0"/>
              </a:ext>
            </a:extLst>
          </a:blip>
          <a:srcRect l="324" r="324"/>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8474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extLst>
    <p:ext uri="{6950BFC3-D8DA-4A85-94F7-54DA5524770B}">
      <p188:commentRel xmlns:p188="http://schemas.microsoft.com/office/powerpoint/2018/8/main" r:id="rId3"/>
    </p:ext>
  </p:extLs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a:extLst>
            <a:ext uri="{FF2B5EF4-FFF2-40B4-BE49-F238E27FC236}">
              <a16:creationId xmlns:a16="http://schemas.microsoft.com/office/drawing/2014/main" id="{77C287C2-603C-A686-94A2-60FC370FB658}"/>
            </a:ext>
          </a:extLst>
        </p:cNvPr>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45CF1D4-2BD8-7981-62E0-F2229F5A5412}"/>
              </a:ext>
            </a:extLst>
          </p:cNvPr>
          <p:cNvSpPr>
            <a:spLocks noGrp="1"/>
          </p:cNvSpPr>
          <p:nvPr>
            <p:ph sz="half" idx="1"/>
          </p:nvPr>
        </p:nvSpPr>
        <p:spPr>
          <a:xfrm>
            <a:off x="609600" y="2133600"/>
            <a:ext cx="5130000" cy="4724400"/>
          </a:xfrm>
        </p:spPr>
        <p:txBody>
          <a:bodyPr/>
          <a:lstStyle/>
          <a:p>
            <a:pPr marL="285750" indent="-285750">
              <a:lnSpc>
                <a:spcPct val="150000"/>
              </a:lnSpc>
              <a:spcAft>
                <a:spcPts val="600"/>
              </a:spcAft>
              <a:buFont typeface="Arial" panose="020B0604020202020204" pitchFamily="34" charset="0"/>
              <a:buChar char="•"/>
            </a:pPr>
            <a:r>
              <a:rPr lang="nl-NL" sz="1600">
                <a:effectLst/>
                <a:latin typeface="Segoe UI" panose="020B0502040204020203" pitchFamily="34" charset="0"/>
                <a:hlinkClick r:id="rId3"/>
              </a:rPr>
              <a:t>https://werkenbij.apg.nl/en/traineeships-at-apg/</a:t>
            </a:r>
            <a:endParaRPr lang="nl-NL" sz="1600">
              <a:effectLst/>
              <a:latin typeface="Segoe UI" panose="020B0502040204020203" pitchFamily="34" charset="0"/>
            </a:endParaRPr>
          </a:p>
          <a:p>
            <a:pPr>
              <a:lnSpc>
                <a:spcPct val="150000"/>
              </a:lnSpc>
              <a:spcAft>
                <a:spcPts val="600"/>
              </a:spcAft>
              <a:buNone/>
            </a:pPr>
            <a:endParaRPr lang="nl-NL" sz="1800"/>
          </a:p>
        </p:txBody>
      </p:sp>
      <p:sp>
        <p:nvSpPr>
          <p:cNvPr id="4" name="Titel 3">
            <a:extLst>
              <a:ext uri="{FF2B5EF4-FFF2-40B4-BE49-F238E27FC236}">
                <a16:creationId xmlns:a16="http://schemas.microsoft.com/office/drawing/2014/main" id="{75177D3A-853E-6ABB-87D8-4111B245432D}"/>
              </a:ext>
            </a:extLst>
          </p:cNvPr>
          <p:cNvSpPr>
            <a:spLocks noGrp="1"/>
          </p:cNvSpPr>
          <p:nvPr>
            <p:ph type="title"/>
          </p:nvPr>
        </p:nvSpPr>
        <p:spPr/>
        <p:txBody>
          <a:bodyPr/>
          <a:lstStyle/>
          <a:p>
            <a:r>
              <a:rPr lang="nl-NL"/>
              <a:t>For more personal </a:t>
            </a:r>
            <a:r>
              <a:rPr lang="nl-NL" err="1"/>
              <a:t>stories</a:t>
            </a:r>
            <a:r>
              <a:rPr lang="nl-NL"/>
              <a:t> check </a:t>
            </a:r>
            <a:r>
              <a:rPr lang="nl-NL" err="1"/>
              <a:t>the</a:t>
            </a:r>
            <a:r>
              <a:rPr lang="nl-NL"/>
              <a:t> video’s of trainees on </a:t>
            </a:r>
            <a:r>
              <a:rPr lang="nl-NL" err="1"/>
              <a:t>our</a:t>
            </a:r>
            <a:r>
              <a:rPr lang="nl-NL"/>
              <a:t> website.</a:t>
            </a:r>
          </a:p>
        </p:txBody>
      </p:sp>
      <p:sp>
        <p:nvSpPr>
          <p:cNvPr id="7" name="Tijdelijke aanduiding voor inhoud 2">
            <a:extLst>
              <a:ext uri="{FF2B5EF4-FFF2-40B4-BE49-F238E27FC236}">
                <a16:creationId xmlns:a16="http://schemas.microsoft.com/office/drawing/2014/main" id="{B40A749D-2762-3883-6C57-BCFD01583B66}"/>
              </a:ext>
            </a:extLst>
          </p:cNvPr>
          <p:cNvSpPr txBox="1">
            <a:spLocks/>
          </p:cNvSpPr>
          <p:nvPr/>
        </p:nvSpPr>
        <p:spPr>
          <a:xfrm>
            <a:off x="609600" y="1817278"/>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nl-NL" sz="1600"/>
          </a:p>
          <a:p>
            <a:pPr>
              <a:buNone/>
            </a:pPr>
            <a:endParaRPr lang="nl-NL" sz="1600"/>
          </a:p>
        </p:txBody>
      </p:sp>
      <p:sp>
        <p:nvSpPr>
          <p:cNvPr id="8" name="Tijdelijke aanduiding voor inhoud 2">
            <a:extLst>
              <a:ext uri="{FF2B5EF4-FFF2-40B4-BE49-F238E27FC236}">
                <a16:creationId xmlns:a16="http://schemas.microsoft.com/office/drawing/2014/main" id="{9B9FF1CF-5F74-924B-873A-B05F1090B07D}"/>
              </a:ext>
            </a:extLst>
          </p:cNvPr>
          <p:cNvSpPr txBox="1">
            <a:spLocks/>
          </p:cNvSpPr>
          <p:nvPr/>
        </p:nvSpPr>
        <p:spPr>
          <a:xfrm>
            <a:off x="609600" y="3103819"/>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nl-NL" sz="1600"/>
          </a:p>
        </p:txBody>
      </p:sp>
      <p:sp>
        <p:nvSpPr>
          <p:cNvPr id="9" name="Tijdelijke aanduiding voor inhoud 2">
            <a:extLst>
              <a:ext uri="{FF2B5EF4-FFF2-40B4-BE49-F238E27FC236}">
                <a16:creationId xmlns:a16="http://schemas.microsoft.com/office/drawing/2014/main" id="{AD6C895A-49CF-6717-B93F-6AD93E6815FD}"/>
              </a:ext>
            </a:extLst>
          </p:cNvPr>
          <p:cNvSpPr txBox="1">
            <a:spLocks/>
          </p:cNvSpPr>
          <p:nvPr/>
        </p:nvSpPr>
        <p:spPr>
          <a:xfrm>
            <a:off x="609600" y="5279948"/>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nl-NL" sz="1600"/>
          </a:p>
        </p:txBody>
      </p:sp>
      <p:pic>
        <p:nvPicPr>
          <p:cNvPr id="5" name="Afbeelding 4">
            <a:hlinkClick r:id="rId4"/>
            <a:extLst>
              <a:ext uri="{FF2B5EF4-FFF2-40B4-BE49-F238E27FC236}">
                <a16:creationId xmlns:a16="http://schemas.microsoft.com/office/drawing/2014/main" id="{CFB3294B-DD91-0F7B-E018-F606FB235709}"/>
              </a:ext>
            </a:extLst>
          </p:cNvPr>
          <p:cNvPicPr>
            <a:picLocks noChangeAspect="1"/>
          </p:cNvPicPr>
          <p:nvPr/>
        </p:nvPicPr>
        <p:blipFill>
          <a:blip r:embed="rId5"/>
          <a:stretch>
            <a:fillRect/>
          </a:stretch>
        </p:blipFill>
        <p:spPr>
          <a:xfrm>
            <a:off x="5948363" y="2681287"/>
            <a:ext cx="6069038" cy="3432653"/>
          </a:xfrm>
          <a:prstGeom prst="rect">
            <a:avLst/>
          </a:prstGeom>
        </p:spPr>
      </p:pic>
    </p:spTree>
    <p:extLst>
      <p:ext uri="{BB962C8B-B14F-4D97-AF65-F5344CB8AC3E}">
        <p14:creationId xmlns:p14="http://schemas.microsoft.com/office/powerpoint/2010/main" val="656785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695B7-CC05-4248-84B4-F8B2FB6F2439}"/>
              </a:ext>
            </a:extLst>
          </p:cNvPr>
          <p:cNvSpPr>
            <a:spLocks noGrp="1"/>
          </p:cNvSpPr>
          <p:nvPr>
            <p:ph type="title"/>
          </p:nvPr>
        </p:nvSpPr>
        <p:spPr/>
        <p:txBody>
          <a:bodyPr/>
          <a:lstStyle/>
          <a:p>
            <a:r>
              <a:rPr lang="nl-NL"/>
              <a:t>Networks </a:t>
            </a:r>
            <a:r>
              <a:rPr lang="nl-NL" err="1"/>
              <a:t>for</a:t>
            </a:r>
            <a:r>
              <a:rPr lang="nl-NL"/>
              <a:t> </a:t>
            </a:r>
            <a:r>
              <a:rPr lang="nl-NL" err="1"/>
              <a:t>young</a:t>
            </a:r>
            <a:r>
              <a:rPr lang="nl-NL"/>
              <a:t> professionals </a:t>
            </a:r>
            <a:r>
              <a:rPr lang="nl-NL" err="1"/>
              <a:t>and</a:t>
            </a:r>
            <a:r>
              <a:rPr lang="nl-NL"/>
              <a:t>/or trainees</a:t>
            </a:r>
          </a:p>
        </p:txBody>
      </p:sp>
    </p:spTree>
    <p:extLst>
      <p:ext uri="{BB962C8B-B14F-4D97-AF65-F5344CB8AC3E}">
        <p14:creationId xmlns:p14="http://schemas.microsoft.com/office/powerpoint/2010/main" val="38501172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DE34A-5D25-22B6-D852-4124042CA258}"/>
              </a:ext>
            </a:extLst>
          </p:cNvPr>
          <p:cNvSpPr>
            <a:spLocks noGrp="1"/>
          </p:cNvSpPr>
          <p:nvPr>
            <p:ph type="title"/>
          </p:nvPr>
        </p:nvSpPr>
        <p:spPr>
          <a:xfrm>
            <a:off x="609600" y="762000"/>
            <a:ext cx="10972797" cy="1191600"/>
          </a:xfrm>
        </p:spPr>
        <p:txBody>
          <a:bodyPr wrap="square" anchor="t">
            <a:normAutofit/>
          </a:bodyPr>
          <a:lstStyle/>
          <a:p>
            <a:r>
              <a:rPr lang="nl-NL" err="1"/>
              <a:t>Table</a:t>
            </a:r>
            <a:r>
              <a:rPr lang="nl-NL"/>
              <a:t> of contents</a:t>
            </a:r>
          </a:p>
        </p:txBody>
      </p:sp>
      <p:sp>
        <p:nvSpPr>
          <p:cNvPr id="15" name="Slide Number Placeholder 4">
            <a:extLst>
              <a:ext uri="{FF2B5EF4-FFF2-40B4-BE49-F238E27FC236}">
                <a16:creationId xmlns:a16="http://schemas.microsoft.com/office/drawing/2014/main" id="{1D50A12D-B8D0-5D52-80E5-CA2E69CFE694}"/>
              </a:ext>
            </a:extLst>
          </p:cNvPr>
          <p:cNvSpPr>
            <a:spLocks noGrp="1"/>
          </p:cNvSpPr>
          <p:nvPr>
            <p:ph type="sldNum" sz="quarter" idx="12"/>
          </p:nvPr>
        </p:nvSpPr>
        <p:spPr>
          <a:xfrm>
            <a:off x="10394954" y="6389771"/>
            <a:ext cx="774701" cy="270000"/>
          </a:xfrm>
        </p:spPr>
        <p:txBody>
          <a:bodyPr/>
          <a:lstStyle/>
          <a:p>
            <a:pPr>
              <a:spcAft>
                <a:spcPts val="600"/>
              </a:spcAft>
            </a:pPr>
            <a:r>
              <a:rPr lang="nl-NL"/>
              <a:t> </a:t>
            </a:r>
            <a:fld id="{5A257A9B-58C8-42D0-BD75-97A1C03F86D3}" type="slidenum">
              <a:rPr lang="nl-NL" smtClean="0"/>
              <a:pPr>
                <a:spcAft>
                  <a:spcPts val="600"/>
                </a:spcAft>
              </a:pPr>
              <a:t>2</a:t>
            </a:fld>
            <a:endParaRPr lang="nl-NL"/>
          </a:p>
        </p:txBody>
      </p:sp>
      <p:graphicFrame>
        <p:nvGraphicFramePr>
          <p:cNvPr id="10" name="Table 9">
            <a:extLst>
              <a:ext uri="{FF2B5EF4-FFF2-40B4-BE49-F238E27FC236}">
                <a16:creationId xmlns:a16="http://schemas.microsoft.com/office/drawing/2014/main" id="{E45D38DD-4238-1BA4-BD32-9F7B0A4105A9}"/>
              </a:ext>
            </a:extLst>
          </p:cNvPr>
          <p:cNvGraphicFramePr>
            <a:graphicFrameLocks noGrp="1"/>
          </p:cNvGraphicFramePr>
          <p:nvPr>
            <p:extLst>
              <p:ext uri="{D42A27DB-BD31-4B8C-83A1-F6EECF244321}">
                <p14:modId xmlns:p14="http://schemas.microsoft.com/office/powerpoint/2010/main" val="793414763"/>
              </p:ext>
            </p:extLst>
          </p:nvPr>
        </p:nvGraphicFramePr>
        <p:xfrm>
          <a:off x="659809" y="2117558"/>
          <a:ext cx="10490782" cy="2005460"/>
        </p:xfrm>
        <a:graphic>
          <a:graphicData uri="http://schemas.openxmlformats.org/drawingml/2006/table">
            <a:tbl>
              <a:tblPr firstRow="1" bandRow="1">
                <a:tableStyleId>{18603FDC-E32A-4AB5-989C-0864C3EAD2B8}</a:tableStyleId>
              </a:tblPr>
              <a:tblGrid>
                <a:gridCol w="7932069">
                  <a:extLst>
                    <a:ext uri="{9D8B030D-6E8A-4147-A177-3AD203B41FA5}">
                      <a16:colId xmlns:a16="http://schemas.microsoft.com/office/drawing/2014/main" val="2833716350"/>
                    </a:ext>
                  </a:extLst>
                </a:gridCol>
                <a:gridCol w="2558713">
                  <a:extLst>
                    <a:ext uri="{9D8B030D-6E8A-4147-A177-3AD203B41FA5}">
                      <a16:colId xmlns:a16="http://schemas.microsoft.com/office/drawing/2014/main" val="1063145759"/>
                    </a:ext>
                  </a:extLst>
                </a:gridCol>
              </a:tblGrid>
              <a:tr h="501365">
                <a:tc>
                  <a:txBody>
                    <a:bodyPr/>
                    <a:lstStyle/>
                    <a:p>
                      <a:r>
                        <a:rPr lang="nl-NL" sz="1700"/>
                        <a:t>Timeline</a:t>
                      </a:r>
                    </a:p>
                  </a:txBody>
                  <a:tcPr marL="113947" marR="113947" marT="56973" marB="56973"/>
                </a:tc>
                <a:tc>
                  <a:txBody>
                    <a:bodyPr/>
                    <a:lstStyle/>
                    <a:p>
                      <a:r>
                        <a:rPr lang="nl-NL" sz="1700"/>
                        <a:t>p. 3</a:t>
                      </a:r>
                    </a:p>
                  </a:txBody>
                  <a:tcPr marL="113947" marR="113947" marT="56973" marB="56973"/>
                </a:tc>
                <a:extLst>
                  <a:ext uri="{0D108BD9-81ED-4DB2-BD59-A6C34878D82A}">
                    <a16:rowId xmlns:a16="http://schemas.microsoft.com/office/drawing/2014/main" val="653840530"/>
                  </a:ext>
                </a:extLst>
              </a:tr>
              <a:tr h="501365">
                <a:tc>
                  <a:txBody>
                    <a:bodyPr/>
                    <a:lstStyle/>
                    <a:p>
                      <a:r>
                        <a:rPr lang="nl-NL" sz="1700"/>
                        <a:t>FAQ</a:t>
                      </a:r>
                    </a:p>
                  </a:txBody>
                  <a:tcPr marL="113947" marR="113947" marT="56973" marB="5697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700" b="0" i="0" u="none" strike="noStrike" kern="1200" cap="none" spc="0" normalizeH="0" baseline="0" noProof="0">
                          <a:ln>
                            <a:noFill/>
                          </a:ln>
                          <a:solidFill>
                            <a:srgbClr val="FFFFFF"/>
                          </a:solidFill>
                          <a:effectLst/>
                          <a:uLnTx/>
                          <a:uFillTx/>
                          <a:latin typeface="Candara"/>
                          <a:ea typeface="+mn-ea"/>
                          <a:cs typeface="+mn-cs"/>
                        </a:rPr>
                        <a:t>p. </a:t>
                      </a:r>
                      <a:r>
                        <a:rPr lang="nl-NL" sz="1700" b="0" i="0" u="none" strike="noStrike" kern="1200" cap="none" spc="0" normalizeH="0" baseline="0" noProof="0">
                          <a:ln>
                            <a:noFill/>
                          </a:ln>
                          <a:solidFill>
                            <a:srgbClr val="FFFFFF"/>
                          </a:solidFill>
                          <a:effectLst/>
                          <a:uLnTx/>
                          <a:uFillTx/>
                          <a:latin typeface="Candara"/>
                          <a:ea typeface="+mn-ea"/>
                          <a:cs typeface="+mn-cs"/>
                        </a:rPr>
                        <a:t>4-10</a:t>
                      </a:r>
                      <a:endParaRPr kumimoji="0" lang="nl-NL" sz="1700" b="0" i="0" u="none" strike="noStrike" kern="1200" cap="none" spc="0" normalizeH="0" baseline="0" noProof="0">
                        <a:ln>
                          <a:noFill/>
                        </a:ln>
                        <a:solidFill>
                          <a:srgbClr val="FFFFFF"/>
                        </a:solidFill>
                        <a:effectLst/>
                        <a:uLnTx/>
                        <a:uFillTx/>
                        <a:latin typeface="Candara"/>
                        <a:ea typeface="+mn-ea"/>
                        <a:cs typeface="+mn-cs"/>
                      </a:endParaRPr>
                    </a:p>
                  </a:txBody>
                  <a:tcPr marL="113947" marR="113947" marT="56973" marB="56973"/>
                </a:tc>
                <a:extLst>
                  <a:ext uri="{0D108BD9-81ED-4DB2-BD59-A6C34878D82A}">
                    <a16:rowId xmlns:a16="http://schemas.microsoft.com/office/drawing/2014/main" val="2981589771"/>
                  </a:ext>
                </a:extLst>
              </a:tr>
              <a:tr h="5013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700" err="1"/>
                        <a:t>Traineeships</a:t>
                      </a:r>
                      <a:endParaRPr lang="nl-NL" sz="1700"/>
                    </a:p>
                  </a:txBody>
                  <a:tcPr marL="113947" marR="113947" marT="56973" marB="5697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700" b="0" i="0" u="none" strike="noStrike" kern="1200" cap="none" spc="0" normalizeH="0" baseline="0" noProof="0">
                          <a:ln>
                            <a:noFill/>
                          </a:ln>
                          <a:solidFill>
                            <a:srgbClr val="FFFFFF"/>
                          </a:solidFill>
                          <a:effectLst/>
                          <a:uLnTx/>
                          <a:uFillTx/>
                          <a:latin typeface="Candara"/>
                          <a:ea typeface="+mn-ea"/>
                          <a:cs typeface="+mn-cs"/>
                        </a:rPr>
                        <a:t>p. 11-20</a:t>
                      </a:r>
                    </a:p>
                  </a:txBody>
                  <a:tcPr marL="113947" marR="113947" marT="56973" marB="56973"/>
                </a:tc>
                <a:extLst>
                  <a:ext uri="{0D108BD9-81ED-4DB2-BD59-A6C34878D82A}">
                    <a16:rowId xmlns:a16="http://schemas.microsoft.com/office/drawing/2014/main" val="2102284170"/>
                  </a:ext>
                </a:extLst>
              </a:tr>
              <a:tr h="5013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700"/>
                        <a:t>APG in </a:t>
                      </a:r>
                      <a:r>
                        <a:rPr lang="nl-NL" sz="1700" err="1"/>
                        <a:t>general</a:t>
                      </a:r>
                      <a:endParaRPr lang="nl-NL" sz="1700"/>
                    </a:p>
                  </a:txBody>
                  <a:tcPr marL="113947" marR="113947" marT="56973" marB="56973"/>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700" b="0" i="0" u="none" strike="noStrike" kern="1200" cap="none" spc="0" normalizeH="0" baseline="0" noProof="0">
                          <a:ln>
                            <a:noFill/>
                          </a:ln>
                          <a:solidFill>
                            <a:srgbClr val="FFFFFF"/>
                          </a:solidFill>
                          <a:effectLst/>
                          <a:uLnTx/>
                          <a:uFillTx/>
                          <a:latin typeface="Candara"/>
                          <a:ea typeface="+mn-ea"/>
                          <a:cs typeface="+mn-cs"/>
                        </a:rPr>
                        <a:t>p. 21-29</a:t>
                      </a:r>
                    </a:p>
                  </a:txBody>
                  <a:tcPr marL="113947" marR="113947" marT="56973" marB="56973"/>
                </a:tc>
                <a:extLst>
                  <a:ext uri="{0D108BD9-81ED-4DB2-BD59-A6C34878D82A}">
                    <a16:rowId xmlns:a16="http://schemas.microsoft.com/office/drawing/2014/main" val="4208916701"/>
                  </a:ext>
                </a:extLst>
              </a:tr>
            </a:tbl>
          </a:graphicData>
        </a:graphic>
      </p:graphicFrame>
    </p:spTree>
    <p:extLst>
      <p:ext uri="{BB962C8B-B14F-4D97-AF65-F5344CB8AC3E}">
        <p14:creationId xmlns:p14="http://schemas.microsoft.com/office/powerpoint/2010/main" val="1275068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E6030FA-A4C6-48B9-B498-529740210646}"/>
              </a:ext>
            </a:extLst>
          </p:cNvPr>
          <p:cNvSpPr>
            <a:spLocks noGrp="1"/>
          </p:cNvSpPr>
          <p:nvPr>
            <p:ph sz="half" idx="1"/>
          </p:nvPr>
        </p:nvSpPr>
        <p:spPr>
          <a:xfrm>
            <a:off x="6452400" y="2453196"/>
            <a:ext cx="5130000" cy="3962400"/>
          </a:xfrm>
        </p:spPr>
        <p:txBody>
          <a:bodyPr/>
          <a:lstStyle/>
          <a:p>
            <a:pPr marL="285750" indent="-285750">
              <a:buFont typeface="Arial" panose="020B0604020202020204" pitchFamily="34" charset="0"/>
              <a:buChar char="•"/>
            </a:pPr>
            <a:r>
              <a:rPr lang="nl-NL"/>
              <a:t>Young APG (&lt; 36 </a:t>
            </a:r>
            <a:r>
              <a:rPr lang="nl-NL" err="1"/>
              <a:t>year</a:t>
            </a:r>
            <a:r>
              <a:rPr lang="nl-NL"/>
              <a:t>)</a:t>
            </a:r>
            <a:br>
              <a:rPr lang="nl-NL"/>
            </a:br>
            <a:r>
              <a:rPr lang="en-US">
                <a:latin typeface="Candara"/>
                <a:cs typeface="Times New Roman"/>
                <a:hlinkClick r:id="rId2"/>
              </a:rPr>
              <a:t>Young APG: the community for young professionals at APG | Careers at APG</a:t>
            </a:r>
            <a:r>
              <a:rPr lang="nl-NL">
                <a:solidFill>
                  <a:srgbClr val="000000"/>
                </a:solidFill>
                <a:latin typeface="Times New Roman"/>
                <a:cs typeface="Times New Roman"/>
              </a:rPr>
              <a:t> </a:t>
            </a:r>
            <a:endParaRPr lang="nl-NL"/>
          </a:p>
          <a:p>
            <a:pPr marL="285750" indent="-285750">
              <a:buFont typeface="Arial" panose="020B0604020202020204" pitchFamily="34" charset="0"/>
              <a:buChar char="•"/>
            </a:pPr>
            <a:r>
              <a:rPr lang="nl-NL"/>
              <a:t>Trainees discover APG AM</a:t>
            </a:r>
          </a:p>
          <a:p>
            <a:pPr marL="285750" indent="-285750">
              <a:buFont typeface="Arial" panose="020B0604020202020204" pitchFamily="34" charset="0"/>
              <a:buChar char="•"/>
            </a:pPr>
            <a:r>
              <a:rPr lang="nl-NL"/>
              <a:t>Trainees &amp; Alumni</a:t>
            </a:r>
          </a:p>
          <a:p>
            <a:pPr marL="285750" indent="-285750">
              <a:buFont typeface="Arial" panose="020B0604020202020204" pitchFamily="34" charset="0"/>
              <a:buChar char="•"/>
            </a:pPr>
            <a:r>
              <a:rPr lang="nl-NL"/>
              <a:t>Global </a:t>
            </a:r>
            <a:r>
              <a:rPr lang="nl-NL" err="1"/>
              <a:t>Women's</a:t>
            </a:r>
            <a:r>
              <a:rPr lang="nl-NL"/>
              <a:t> Forum</a:t>
            </a:r>
          </a:p>
          <a:p>
            <a:pPr marL="285750" indent="-285750">
              <a:buFont typeface="Arial" panose="020B0604020202020204" pitchFamily="34" charset="0"/>
              <a:buChar char="•"/>
            </a:pPr>
            <a:r>
              <a:rPr lang="nl-NL" err="1"/>
              <a:t>Connecting</a:t>
            </a:r>
            <a:r>
              <a:rPr lang="nl-NL"/>
              <a:t> Cultures</a:t>
            </a:r>
          </a:p>
          <a:p>
            <a:pPr marL="285750" indent="-285750">
              <a:buFont typeface="Arial" panose="020B0604020202020204" pitchFamily="34" charset="0"/>
              <a:buChar char="•"/>
            </a:pPr>
            <a:r>
              <a:rPr lang="nl-NL"/>
              <a:t>PROUD</a:t>
            </a:r>
          </a:p>
          <a:p>
            <a:pPr marL="285750" indent="-285750">
              <a:buFont typeface="Arial" panose="020B0604020202020204" pitchFamily="34" charset="0"/>
              <a:buChar char="•"/>
            </a:pPr>
            <a:r>
              <a:rPr lang="nl-NL"/>
              <a:t>Neuro Unique</a:t>
            </a:r>
          </a:p>
          <a:p>
            <a:pPr marL="285750" indent="-285750">
              <a:buChar char="•"/>
            </a:pPr>
            <a:endParaRPr lang="nl-NL"/>
          </a:p>
          <a:p>
            <a:pPr marL="285750" indent="-285750">
              <a:buFont typeface="Arial" panose="020B0604020202020204" pitchFamily="34" charset="0"/>
              <a:buChar char="•"/>
            </a:pPr>
            <a:endParaRPr lang="nl-NL"/>
          </a:p>
        </p:txBody>
      </p:sp>
      <p:sp>
        <p:nvSpPr>
          <p:cNvPr id="3" name="Titel 2">
            <a:extLst>
              <a:ext uri="{FF2B5EF4-FFF2-40B4-BE49-F238E27FC236}">
                <a16:creationId xmlns:a16="http://schemas.microsoft.com/office/drawing/2014/main" id="{FA218788-5C42-4C94-AD3C-8A934174D5A8}"/>
              </a:ext>
            </a:extLst>
          </p:cNvPr>
          <p:cNvSpPr>
            <a:spLocks noGrp="1"/>
          </p:cNvSpPr>
          <p:nvPr>
            <p:ph type="title"/>
          </p:nvPr>
        </p:nvSpPr>
        <p:spPr/>
        <p:txBody>
          <a:bodyPr/>
          <a:lstStyle/>
          <a:p>
            <a:r>
              <a:rPr lang="nl-NL"/>
              <a:t>Networks </a:t>
            </a:r>
            <a:r>
              <a:rPr lang="nl-NL" err="1"/>
              <a:t>for</a:t>
            </a:r>
            <a:r>
              <a:rPr lang="nl-NL"/>
              <a:t> </a:t>
            </a:r>
            <a:r>
              <a:rPr lang="nl-NL" err="1"/>
              <a:t>young</a:t>
            </a:r>
            <a:r>
              <a:rPr lang="nl-NL"/>
              <a:t> professionals and trainees at APG</a:t>
            </a:r>
          </a:p>
        </p:txBody>
      </p:sp>
      <p:pic>
        <p:nvPicPr>
          <p:cNvPr id="7" name="Tijdelijke aanduiding voor afbeelding 6">
            <a:extLst>
              <a:ext uri="{FF2B5EF4-FFF2-40B4-BE49-F238E27FC236}">
                <a16:creationId xmlns:a16="http://schemas.microsoft.com/office/drawing/2014/main" id="{1EB1B995-A3FF-8985-DFE1-79AF82ABD84D}"/>
              </a:ext>
            </a:extLst>
          </p:cNvPr>
          <p:cNvPicPr>
            <a:picLocks noGrp="1" noChangeAspect="1"/>
          </p:cNvPicPr>
          <p:nvPr>
            <p:ph type="pic" sz="quarter" idx="13"/>
          </p:nvPr>
        </p:nvPicPr>
        <p:blipFill>
          <a:blip r:embed="rId3"/>
          <a:srcRect l="17470" r="17470"/>
          <a:stretch>
            <a:fillRect/>
          </a:stretch>
        </p:blipFill>
        <p:spPr>
          <a:prstGeom prst="rect">
            <a:avLst/>
          </a:prstGeom>
        </p:spPr>
      </p:pic>
    </p:spTree>
    <p:extLst>
      <p:ext uri="{BB962C8B-B14F-4D97-AF65-F5344CB8AC3E}">
        <p14:creationId xmlns:p14="http://schemas.microsoft.com/office/powerpoint/2010/main" val="36050093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30695B7-CC05-4248-84B4-F8B2FB6F2439}"/>
              </a:ext>
            </a:extLst>
          </p:cNvPr>
          <p:cNvSpPr>
            <a:spLocks noGrp="1"/>
          </p:cNvSpPr>
          <p:nvPr>
            <p:ph type="title"/>
          </p:nvPr>
        </p:nvSpPr>
        <p:spPr/>
        <p:txBody>
          <a:bodyPr/>
          <a:lstStyle/>
          <a:p>
            <a:r>
              <a:rPr lang="nl-NL"/>
              <a:t>APG in </a:t>
            </a:r>
            <a:r>
              <a:rPr lang="nl-NL" err="1"/>
              <a:t>general</a:t>
            </a:r>
            <a:br>
              <a:rPr lang="nl-NL"/>
            </a:br>
            <a:endParaRPr lang="nl-NL"/>
          </a:p>
        </p:txBody>
      </p:sp>
    </p:spTree>
    <p:extLst>
      <p:ext uri="{BB962C8B-B14F-4D97-AF65-F5344CB8AC3E}">
        <p14:creationId xmlns:p14="http://schemas.microsoft.com/office/powerpoint/2010/main" val="4104472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1B9F7B8-55EB-47D9-8A07-208872380E07}"/>
              </a:ext>
            </a:extLst>
          </p:cNvPr>
          <p:cNvSpPr>
            <a:spLocks noGrp="1"/>
          </p:cNvSpPr>
          <p:nvPr>
            <p:ph type="title"/>
          </p:nvPr>
        </p:nvSpPr>
        <p:spPr>
          <a:xfrm>
            <a:off x="609600" y="939209"/>
            <a:ext cx="10972800" cy="597949"/>
          </a:xfrm>
        </p:spPr>
        <p:txBody>
          <a:bodyPr wrap="square" anchor="t">
            <a:normAutofit/>
          </a:bodyPr>
          <a:lstStyle/>
          <a:p>
            <a:r>
              <a:rPr lang="nl-NL"/>
              <a:t>APG: For today, tomorrow and beyond (video)</a:t>
            </a:r>
          </a:p>
        </p:txBody>
      </p:sp>
      <p:sp>
        <p:nvSpPr>
          <p:cNvPr id="3" name="Content Placeholder 2">
            <a:extLst>
              <a:ext uri="{FF2B5EF4-FFF2-40B4-BE49-F238E27FC236}">
                <a16:creationId xmlns:a16="http://schemas.microsoft.com/office/drawing/2014/main" id="{0BD8F980-DA43-4746-BA36-37C313611356}"/>
              </a:ext>
            </a:extLst>
          </p:cNvPr>
          <p:cNvSpPr>
            <a:spLocks noGrp="1"/>
          </p:cNvSpPr>
          <p:nvPr>
            <p:ph sz="half" idx="2"/>
          </p:nvPr>
        </p:nvSpPr>
        <p:spPr>
          <a:xfrm>
            <a:off x="6272400" y="2516279"/>
            <a:ext cx="5310000" cy="2563084"/>
          </a:xfrm>
        </p:spPr>
        <p:txBody>
          <a:bodyPr anchor="t">
            <a:normAutofit/>
          </a:bodyPr>
          <a:lstStyle/>
          <a:p>
            <a:r>
              <a:rPr lang="nl-NL">
                <a:solidFill>
                  <a:srgbClr val="333333"/>
                </a:solidFill>
              </a:rPr>
              <a:t>​​​​​​​Some four thousand APG employees work hard every day in many ways to ensure the income of the more than five million members of the eight funds that APG serves as pension administrator. </a:t>
            </a:r>
          </a:p>
          <a:p>
            <a:pPr algn="l"/>
            <a:endParaRPr lang="nl-NL" i="0">
              <a:solidFill>
                <a:srgbClr val="333333"/>
              </a:solidFill>
              <a:effectLst/>
            </a:endParaRPr>
          </a:p>
          <a:p>
            <a:pPr algn="l"/>
            <a:r>
              <a:rPr lang="nl-NL" i="0">
                <a:solidFill>
                  <a:srgbClr val="333333"/>
                </a:solidFill>
                <a:effectLst/>
              </a:rPr>
              <a:t>The things that we do at APG and how they affect the lives of over 5 million Dutch people are not that easy to explain. In this video you can see and feel how your income for the future plays a role in everyday life.</a:t>
            </a:r>
          </a:p>
          <a:p>
            <a:pPr algn="l"/>
            <a:endParaRPr lang="nl-NL"/>
          </a:p>
        </p:txBody>
      </p:sp>
      <p:sp>
        <p:nvSpPr>
          <p:cNvPr id="6" name="Slide Number Placeholder 5">
            <a:extLst>
              <a:ext uri="{FF2B5EF4-FFF2-40B4-BE49-F238E27FC236}">
                <a16:creationId xmlns:a16="http://schemas.microsoft.com/office/drawing/2014/main" id="{85205B49-85A1-4A61-ADC5-F7A3E3B88A73}"/>
              </a:ext>
            </a:extLst>
          </p:cNvPr>
          <p:cNvSpPr>
            <a:spLocks noGrp="1"/>
          </p:cNvSpPr>
          <p:nvPr>
            <p:ph type="sldNum" sz="quarter" idx="12"/>
          </p:nvPr>
        </p:nvSpPr>
        <p:spPr>
          <a:xfrm>
            <a:off x="10394954" y="6389771"/>
            <a:ext cx="774701" cy="270000"/>
          </a:xfrm>
        </p:spPr>
        <p:txBody>
          <a:bodyPr anchor="ctr">
            <a:normAutofit/>
          </a:bodyPr>
          <a:lstStyle/>
          <a:p>
            <a:pPr>
              <a:spcAft>
                <a:spcPts val="600"/>
              </a:spcAft>
            </a:pPr>
            <a:r>
              <a:rPr lang="nl-NL"/>
              <a:t> </a:t>
            </a:r>
            <a:fld id="{5A257A9B-58C8-42D0-BD75-97A1C03F86D3}" type="slidenum">
              <a:rPr lang="nl-NL" smtClean="0"/>
              <a:pPr>
                <a:spcAft>
                  <a:spcPts val="600"/>
                </a:spcAft>
              </a:pPr>
              <a:t>22</a:t>
            </a:fld>
            <a:endParaRPr lang="nl-NL"/>
          </a:p>
        </p:txBody>
      </p:sp>
      <p:pic>
        <p:nvPicPr>
          <p:cNvPr id="10" name="Online Media 6" title="APG: for today, tomorrow and beyond">
            <a:hlinkClick r:id="" action="ppaction://media"/>
            <a:extLst>
              <a:ext uri="{FF2B5EF4-FFF2-40B4-BE49-F238E27FC236}">
                <a16:creationId xmlns:a16="http://schemas.microsoft.com/office/drawing/2014/main" id="{44980630-39DF-4E8A-BD03-CDDE9F21BFC4}"/>
              </a:ext>
            </a:extLst>
          </p:cNvPr>
          <p:cNvPicPr>
            <a:picLocks noGrp="1" noRot="1" noChangeAspect="1"/>
          </p:cNvPicPr>
          <p:nvPr>
            <p:ph sz="half" idx="1"/>
            <a:videoFile r:link="rId1"/>
          </p:nvPr>
        </p:nvPicPr>
        <p:blipFill>
          <a:blip r:embed="rId4"/>
          <a:stretch>
            <a:fillRect/>
          </a:stretch>
        </p:blipFill>
        <p:spPr>
          <a:xfrm>
            <a:off x="609600" y="2117558"/>
            <a:ext cx="5232400" cy="2955830"/>
          </a:xfrm>
          <a:prstGeom prst="rect">
            <a:avLst/>
          </a:prstGeom>
        </p:spPr>
      </p:pic>
    </p:spTree>
    <p:extLst>
      <p:ext uri="{BB962C8B-B14F-4D97-AF65-F5344CB8AC3E}">
        <p14:creationId xmlns:p14="http://schemas.microsoft.com/office/powerpoint/2010/main" val="412469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237D3ADE-3FCC-4F5B-B560-A06CCBA41862}"/>
              </a:ext>
            </a:extLst>
          </p:cNvPr>
          <p:cNvSpPr>
            <a:spLocks noGrp="1"/>
          </p:cNvSpPr>
          <p:nvPr>
            <p:ph sz="half" idx="1"/>
          </p:nvPr>
        </p:nvSpPr>
        <p:spPr>
          <a:xfrm>
            <a:off x="6452400" y="1941888"/>
            <a:ext cx="5293286" cy="3962400"/>
          </a:xfrm>
        </p:spPr>
        <p:txBody>
          <a:bodyPr/>
          <a:lstStyle/>
          <a:p>
            <a:pPr marL="179705" lvl="1" indent="-179705">
              <a:lnSpc>
                <a:spcPct val="200000"/>
              </a:lnSpc>
            </a:pPr>
            <a:r>
              <a:rPr lang="en-US" sz="1600"/>
              <a:t>Largest pension provider in the Netherlands</a:t>
            </a:r>
          </a:p>
          <a:p>
            <a:pPr marL="179705" lvl="1" indent="-179705">
              <a:lnSpc>
                <a:spcPct val="200000"/>
              </a:lnSpc>
            </a:pPr>
            <a:r>
              <a:rPr lang="en-US" sz="1600"/>
              <a:t>We look after the pensions of 4.8 million people in the Netherlands</a:t>
            </a:r>
          </a:p>
          <a:p>
            <a:pPr marL="179705" lvl="1" indent="-179705">
              <a:lnSpc>
                <a:spcPct val="200000"/>
              </a:lnSpc>
            </a:pPr>
            <a:r>
              <a:rPr lang="en-US" sz="1600">
                <a:solidFill>
                  <a:srgbClr val="333333"/>
                </a:solidFill>
                <a:effectLst/>
                <a:latin typeface="Candara"/>
                <a:ea typeface="Calibri"/>
              </a:rPr>
              <a:t>Over 5</a:t>
            </a:r>
            <a:r>
              <a:rPr lang="en-US" sz="1600"/>
              <a:t>00 billion Euro </a:t>
            </a:r>
            <a:r>
              <a:rPr lang="en-US" sz="1600">
                <a:solidFill>
                  <a:srgbClr val="333333"/>
                </a:solidFill>
                <a:effectLst/>
                <a:latin typeface="Candara"/>
                <a:ea typeface="Calibri"/>
              </a:rPr>
              <a:t>in pension assets</a:t>
            </a:r>
            <a:endParaRPr lang="en-US" sz="1600">
              <a:latin typeface="Candara"/>
              <a:ea typeface="Calibri"/>
            </a:endParaRPr>
          </a:p>
          <a:p>
            <a:pPr marL="179705" lvl="1" indent="-179705">
              <a:lnSpc>
                <a:spcPct val="200000"/>
              </a:lnSpc>
            </a:pPr>
            <a:r>
              <a:rPr lang="en-US" sz="1600"/>
              <a:t>Over 4,000 employees</a:t>
            </a:r>
          </a:p>
          <a:p>
            <a:pPr marL="179705" lvl="1" indent="-179705">
              <a:lnSpc>
                <a:spcPct val="200000"/>
              </a:lnSpc>
            </a:pPr>
            <a:r>
              <a:rPr lang="en-US" sz="1600"/>
              <a:t>More info: </a:t>
            </a:r>
            <a:br>
              <a:rPr lang="en-US" sz="1600"/>
            </a:br>
            <a:r>
              <a:rPr lang="en-US" sz="1600">
                <a:hlinkClick r:id="rId3"/>
              </a:rPr>
              <a:t>APG - A good income for today, tomorrow, and beyond</a:t>
            </a:r>
            <a:endParaRPr lang="en-US" sz="1600"/>
          </a:p>
          <a:p>
            <a:pPr marL="179705" lvl="1" indent="-179705">
              <a:buNone/>
            </a:pPr>
            <a:endParaRPr lang="en-US"/>
          </a:p>
          <a:p>
            <a:pPr marL="179705" lvl="1" indent="-179705">
              <a:buNone/>
            </a:pPr>
            <a:endParaRPr lang="en-US"/>
          </a:p>
        </p:txBody>
      </p:sp>
      <p:sp>
        <p:nvSpPr>
          <p:cNvPr id="3" name="Titel 2">
            <a:extLst>
              <a:ext uri="{FF2B5EF4-FFF2-40B4-BE49-F238E27FC236}">
                <a16:creationId xmlns:a16="http://schemas.microsoft.com/office/drawing/2014/main" id="{A8BF261D-37DB-46CE-9BF1-92ACD67588D9}"/>
              </a:ext>
            </a:extLst>
          </p:cNvPr>
          <p:cNvSpPr>
            <a:spLocks noGrp="1"/>
          </p:cNvSpPr>
          <p:nvPr>
            <p:ph type="title"/>
          </p:nvPr>
        </p:nvSpPr>
        <p:spPr>
          <a:xfrm>
            <a:off x="6452400" y="1078302"/>
            <a:ext cx="5130000" cy="659774"/>
          </a:xfrm>
        </p:spPr>
        <p:txBody>
          <a:bodyPr/>
          <a:lstStyle/>
          <a:p>
            <a:r>
              <a:rPr lang="en-US" sz="4400"/>
              <a:t>Who are we?</a:t>
            </a:r>
          </a:p>
        </p:txBody>
      </p:sp>
      <p:pic>
        <p:nvPicPr>
          <p:cNvPr id="6" name="Tijdelijke aanduiding voor afbeelding 5" descr="Afbeelding met persoon, binnen, staand&#10;&#10;Automatisch gegenereerde beschrijving">
            <a:extLst>
              <a:ext uri="{FF2B5EF4-FFF2-40B4-BE49-F238E27FC236}">
                <a16:creationId xmlns:a16="http://schemas.microsoft.com/office/drawing/2014/main" id="{5F47F1DD-DCB0-497C-AF02-260D3B1E80C9}"/>
              </a:ext>
            </a:extLst>
          </p:cNvPr>
          <p:cNvPicPr>
            <a:picLocks noGrp="1" noChangeAspect="1"/>
          </p:cNvPicPr>
          <p:nvPr>
            <p:ph type="pic" sz="quarter" idx="13"/>
          </p:nvPr>
        </p:nvPicPr>
        <p:blipFill>
          <a:blip r:embed="rId4"/>
          <a:srcRect l="11460" r="11460"/>
          <a:stretch>
            <a:fillRect/>
          </a:stretch>
        </p:blipFill>
        <p:spPr/>
      </p:pic>
    </p:spTree>
    <p:extLst>
      <p:ext uri="{BB962C8B-B14F-4D97-AF65-F5344CB8AC3E}">
        <p14:creationId xmlns:p14="http://schemas.microsoft.com/office/powerpoint/2010/main" val="2425948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pic>
        <p:nvPicPr>
          <p:cNvPr id="5" name="Afbeelding 4" descr="Afbeelding met tekst&#10;&#10;Automatisch gegenereerde beschrijving">
            <a:extLst>
              <a:ext uri="{FF2B5EF4-FFF2-40B4-BE49-F238E27FC236}">
                <a16:creationId xmlns:a16="http://schemas.microsoft.com/office/drawing/2014/main" id="{F9557A5B-A12E-1242-87D9-B9AF4B4435B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0053" y="297522"/>
            <a:ext cx="10969474" cy="5632596"/>
          </a:xfrm>
          <a:prstGeom prst="rect">
            <a:avLst/>
          </a:prstGeom>
        </p:spPr>
      </p:pic>
      <p:sp>
        <p:nvSpPr>
          <p:cNvPr id="3" name="Slide Number Placeholder 2">
            <a:extLst>
              <a:ext uri="{FF2B5EF4-FFF2-40B4-BE49-F238E27FC236}">
                <a16:creationId xmlns:a16="http://schemas.microsoft.com/office/drawing/2014/main" id="{66F5BB8B-6171-4787-8989-FD0265FB9446}"/>
              </a:ext>
            </a:extLst>
          </p:cNvPr>
          <p:cNvSpPr>
            <a:spLocks noGrp="1"/>
          </p:cNvSpPr>
          <p:nvPr>
            <p:ph type="sldNum" sz="quarter" idx="12"/>
          </p:nvPr>
        </p:nvSpPr>
        <p:spPr/>
        <p:txBody>
          <a:bodyPr/>
          <a:lstStyle/>
          <a:p>
            <a:r>
              <a:rPr lang="nl-NL"/>
              <a:t> </a:t>
            </a:r>
            <a:fld id="{5A257A9B-58C8-42D0-BD75-97A1C03F86D3}" type="slidenum">
              <a:rPr lang="nl-NL" smtClean="0"/>
              <a:pPr/>
              <a:t>24</a:t>
            </a:fld>
            <a:endParaRPr lang="nl-NL"/>
          </a:p>
        </p:txBody>
      </p:sp>
      <p:sp>
        <p:nvSpPr>
          <p:cNvPr id="98" name="Title 21">
            <a:extLst>
              <a:ext uri="{FF2B5EF4-FFF2-40B4-BE49-F238E27FC236}">
                <a16:creationId xmlns:a16="http://schemas.microsoft.com/office/drawing/2014/main" id="{E420778E-666E-8B47-94F3-ECFD79109C13}"/>
              </a:ext>
            </a:extLst>
          </p:cNvPr>
          <p:cNvSpPr>
            <a:spLocks noGrp="1"/>
          </p:cNvSpPr>
          <p:nvPr>
            <p:ph type="title"/>
          </p:nvPr>
        </p:nvSpPr>
        <p:spPr>
          <a:xfrm>
            <a:off x="691014" y="406203"/>
            <a:ext cx="10972797" cy="686554"/>
          </a:xfrm>
        </p:spPr>
        <p:txBody>
          <a:bodyPr/>
          <a:lstStyle/>
          <a:p>
            <a:r>
              <a:rPr lang="nl-NL" sz="4400">
                <a:solidFill>
                  <a:schemeClr val="bg1"/>
                </a:solidFill>
              </a:rPr>
              <a:t>APG is </a:t>
            </a:r>
            <a:r>
              <a:rPr lang="nl-NL" sz="4400" err="1">
                <a:solidFill>
                  <a:schemeClr val="bg1"/>
                </a:solidFill>
              </a:rPr>
              <a:t>active</a:t>
            </a:r>
            <a:r>
              <a:rPr lang="nl-NL" sz="4400">
                <a:solidFill>
                  <a:schemeClr val="bg1"/>
                </a:solidFill>
              </a:rPr>
              <a:t> worldwide</a:t>
            </a:r>
          </a:p>
        </p:txBody>
      </p:sp>
      <p:sp>
        <p:nvSpPr>
          <p:cNvPr id="99" name="Rectangle 1">
            <a:extLst>
              <a:ext uri="{FF2B5EF4-FFF2-40B4-BE49-F238E27FC236}">
                <a16:creationId xmlns:a16="http://schemas.microsoft.com/office/drawing/2014/main" id="{00BA051B-3C87-084B-8CFA-ADA259F0249F}"/>
              </a:ext>
            </a:extLst>
          </p:cNvPr>
          <p:cNvSpPr/>
          <p:nvPr/>
        </p:nvSpPr>
        <p:spPr>
          <a:xfrm>
            <a:off x="2933418" y="2929089"/>
            <a:ext cx="783484" cy="184731"/>
          </a:xfrm>
          <a:prstGeom prst="rect">
            <a:avLst/>
          </a:prstGeom>
        </p:spPr>
        <p:txBody>
          <a:bodyPr wrap="none" lIns="0" tIns="0" rIns="0" bIns="0" anchor="t" anchorCtr="0">
            <a:spAutoFit/>
          </a:bodyPr>
          <a:lstStyle/>
          <a:p>
            <a:pPr defTabSz="476218">
              <a:lnSpc>
                <a:spcPct val="85000"/>
              </a:lnSpc>
            </a:pPr>
            <a:r>
              <a:rPr lang="nl-NL" sz="1400" b="1">
                <a:solidFill>
                  <a:schemeClr val="bg1"/>
                </a:solidFill>
              </a:rPr>
              <a:t>New York </a:t>
            </a:r>
          </a:p>
        </p:txBody>
      </p:sp>
      <p:sp>
        <p:nvSpPr>
          <p:cNvPr id="100" name="Graphic 5">
            <a:extLst>
              <a:ext uri="{FF2B5EF4-FFF2-40B4-BE49-F238E27FC236}">
                <a16:creationId xmlns:a16="http://schemas.microsoft.com/office/drawing/2014/main" id="{AC9B77F1-80CD-094B-8FDE-458CFD5C35F7}"/>
              </a:ext>
            </a:extLst>
          </p:cNvPr>
          <p:cNvSpPr>
            <a:spLocks/>
          </p:cNvSpPr>
          <p:nvPr/>
        </p:nvSpPr>
        <p:spPr>
          <a:xfrm>
            <a:off x="3894536" y="2989098"/>
            <a:ext cx="53401" cy="53401"/>
          </a:xfrm>
          <a:prstGeom prst="ellipse">
            <a:avLst/>
          </a:prstGeom>
          <a:solidFill>
            <a:schemeClr val="accent3">
              <a:alpha val="0"/>
            </a:schemeClr>
          </a:solidFill>
          <a:ln w="28575" cap="flat">
            <a:solidFill>
              <a:schemeClr val="accent2"/>
            </a:solidFill>
            <a:prstDash val="solid"/>
            <a:miter/>
          </a:ln>
        </p:spPr>
        <p:txBody>
          <a:bodyPr rtlCol="0" anchor="ctr"/>
          <a:lstStyle/>
          <a:p>
            <a:endParaRPr lang="nl-NL" sz="3200"/>
          </a:p>
        </p:txBody>
      </p:sp>
      <p:sp>
        <p:nvSpPr>
          <p:cNvPr id="102" name="Rectangle 1">
            <a:extLst>
              <a:ext uri="{FF2B5EF4-FFF2-40B4-BE49-F238E27FC236}">
                <a16:creationId xmlns:a16="http://schemas.microsoft.com/office/drawing/2014/main" id="{16B2B11C-50C5-3A41-B816-EDE90E16F605}"/>
              </a:ext>
            </a:extLst>
          </p:cNvPr>
          <p:cNvSpPr/>
          <p:nvPr/>
        </p:nvSpPr>
        <p:spPr>
          <a:xfrm>
            <a:off x="6205366" y="2473643"/>
            <a:ext cx="900888" cy="184731"/>
          </a:xfrm>
          <a:prstGeom prst="rect">
            <a:avLst/>
          </a:prstGeom>
        </p:spPr>
        <p:txBody>
          <a:bodyPr wrap="none" lIns="0" tIns="0" rIns="0" bIns="0" anchor="t" anchorCtr="0">
            <a:spAutoFit/>
          </a:bodyPr>
          <a:lstStyle/>
          <a:p>
            <a:pPr defTabSz="476218">
              <a:lnSpc>
                <a:spcPct val="85000"/>
              </a:lnSpc>
            </a:pPr>
            <a:r>
              <a:rPr lang="nl-NL" sz="1400" b="1">
                <a:solidFill>
                  <a:schemeClr val="bg1"/>
                </a:solidFill>
              </a:rPr>
              <a:t>Amsterdam</a:t>
            </a:r>
          </a:p>
        </p:txBody>
      </p:sp>
      <p:sp>
        <p:nvSpPr>
          <p:cNvPr id="103" name="Graphic 5">
            <a:extLst>
              <a:ext uri="{FF2B5EF4-FFF2-40B4-BE49-F238E27FC236}">
                <a16:creationId xmlns:a16="http://schemas.microsoft.com/office/drawing/2014/main" id="{9553475A-BE4B-FD42-AD73-60B01D75E7F7}"/>
              </a:ext>
            </a:extLst>
          </p:cNvPr>
          <p:cNvSpPr>
            <a:spLocks/>
          </p:cNvSpPr>
          <p:nvPr/>
        </p:nvSpPr>
        <p:spPr>
          <a:xfrm>
            <a:off x="5992776" y="2664580"/>
            <a:ext cx="53401" cy="53401"/>
          </a:xfrm>
          <a:prstGeom prst="ellipse">
            <a:avLst/>
          </a:prstGeom>
          <a:solidFill>
            <a:schemeClr val="tx2">
              <a:alpha val="0"/>
            </a:schemeClr>
          </a:solidFill>
          <a:ln w="28575" cap="flat">
            <a:solidFill>
              <a:schemeClr val="accent2"/>
            </a:solidFill>
            <a:prstDash val="solid"/>
            <a:miter/>
          </a:ln>
        </p:spPr>
        <p:txBody>
          <a:bodyPr rtlCol="0" anchor="ctr"/>
          <a:lstStyle/>
          <a:p>
            <a:endParaRPr lang="nl-NL" sz="3200"/>
          </a:p>
        </p:txBody>
      </p:sp>
      <p:sp>
        <p:nvSpPr>
          <p:cNvPr id="105" name="Rectangle 1">
            <a:extLst>
              <a:ext uri="{FF2B5EF4-FFF2-40B4-BE49-F238E27FC236}">
                <a16:creationId xmlns:a16="http://schemas.microsoft.com/office/drawing/2014/main" id="{7E7F2128-6E9F-C142-9845-7AE1B4EACFAC}"/>
              </a:ext>
            </a:extLst>
          </p:cNvPr>
          <p:cNvSpPr/>
          <p:nvPr/>
        </p:nvSpPr>
        <p:spPr>
          <a:xfrm>
            <a:off x="5072544" y="2637063"/>
            <a:ext cx="637995" cy="184731"/>
          </a:xfrm>
          <a:prstGeom prst="rect">
            <a:avLst/>
          </a:prstGeom>
        </p:spPr>
        <p:txBody>
          <a:bodyPr wrap="none" lIns="0" tIns="0" rIns="0" bIns="0" anchor="t" anchorCtr="0">
            <a:spAutoFit/>
          </a:bodyPr>
          <a:lstStyle/>
          <a:p>
            <a:pPr defTabSz="476218">
              <a:lnSpc>
                <a:spcPct val="85000"/>
              </a:lnSpc>
            </a:pPr>
            <a:r>
              <a:rPr lang="nl-NL" sz="1400" b="1">
                <a:solidFill>
                  <a:schemeClr val="bg1"/>
                </a:solidFill>
              </a:rPr>
              <a:t>Brussels</a:t>
            </a:r>
          </a:p>
        </p:txBody>
      </p:sp>
      <p:sp>
        <p:nvSpPr>
          <p:cNvPr id="106" name="Graphic 5">
            <a:extLst>
              <a:ext uri="{FF2B5EF4-FFF2-40B4-BE49-F238E27FC236}">
                <a16:creationId xmlns:a16="http://schemas.microsoft.com/office/drawing/2014/main" id="{DFDA9A6C-0CF7-0142-9406-0A3B4C467D66}"/>
              </a:ext>
            </a:extLst>
          </p:cNvPr>
          <p:cNvSpPr>
            <a:spLocks/>
          </p:cNvSpPr>
          <p:nvPr/>
        </p:nvSpPr>
        <p:spPr>
          <a:xfrm>
            <a:off x="5905179" y="2667050"/>
            <a:ext cx="53401" cy="53401"/>
          </a:xfrm>
          <a:prstGeom prst="ellipse">
            <a:avLst/>
          </a:prstGeom>
          <a:solidFill>
            <a:schemeClr val="tx2">
              <a:alpha val="0"/>
            </a:schemeClr>
          </a:solidFill>
          <a:ln w="28575" cap="flat">
            <a:solidFill>
              <a:schemeClr val="accent2"/>
            </a:solidFill>
            <a:prstDash val="solid"/>
            <a:miter/>
          </a:ln>
        </p:spPr>
        <p:txBody>
          <a:bodyPr rtlCol="0" anchor="ctr"/>
          <a:lstStyle/>
          <a:p>
            <a:endParaRPr lang="nl-NL" sz="3200"/>
          </a:p>
        </p:txBody>
      </p:sp>
      <p:sp>
        <p:nvSpPr>
          <p:cNvPr id="111" name="Graphic 5">
            <a:extLst>
              <a:ext uri="{FF2B5EF4-FFF2-40B4-BE49-F238E27FC236}">
                <a16:creationId xmlns:a16="http://schemas.microsoft.com/office/drawing/2014/main" id="{E391E284-B95A-A148-AB02-D12B0CD157A3}"/>
              </a:ext>
            </a:extLst>
          </p:cNvPr>
          <p:cNvSpPr>
            <a:spLocks/>
          </p:cNvSpPr>
          <p:nvPr/>
        </p:nvSpPr>
        <p:spPr>
          <a:xfrm>
            <a:off x="8434644" y="3565377"/>
            <a:ext cx="53401" cy="53401"/>
          </a:xfrm>
          <a:prstGeom prst="ellipse">
            <a:avLst/>
          </a:prstGeom>
          <a:solidFill>
            <a:schemeClr val="tx2">
              <a:alpha val="0"/>
            </a:schemeClr>
          </a:solidFill>
          <a:ln w="28575" cap="flat">
            <a:solidFill>
              <a:schemeClr val="accent2"/>
            </a:solidFill>
            <a:prstDash val="solid"/>
            <a:miter/>
          </a:ln>
        </p:spPr>
        <p:txBody>
          <a:bodyPr rtlCol="0" anchor="ctr"/>
          <a:lstStyle/>
          <a:p>
            <a:endParaRPr lang="nl-NL" sz="3200"/>
          </a:p>
        </p:txBody>
      </p:sp>
      <p:sp>
        <p:nvSpPr>
          <p:cNvPr id="115" name="Rectangle 1">
            <a:extLst>
              <a:ext uri="{FF2B5EF4-FFF2-40B4-BE49-F238E27FC236}">
                <a16:creationId xmlns:a16="http://schemas.microsoft.com/office/drawing/2014/main" id="{AB99419E-FB78-BA4A-B3A3-96B2EC1F2DCB}"/>
              </a:ext>
            </a:extLst>
          </p:cNvPr>
          <p:cNvSpPr/>
          <p:nvPr/>
        </p:nvSpPr>
        <p:spPr>
          <a:xfrm>
            <a:off x="7336060" y="3487440"/>
            <a:ext cx="860813" cy="184731"/>
          </a:xfrm>
          <a:prstGeom prst="rect">
            <a:avLst/>
          </a:prstGeom>
        </p:spPr>
        <p:txBody>
          <a:bodyPr wrap="none" lIns="0" tIns="0" rIns="0" bIns="0" anchor="t" anchorCtr="0">
            <a:spAutoFit/>
          </a:bodyPr>
          <a:lstStyle/>
          <a:p>
            <a:pPr defTabSz="476218">
              <a:lnSpc>
                <a:spcPct val="85000"/>
              </a:lnSpc>
            </a:pPr>
            <a:r>
              <a:rPr lang="nl-NL" sz="1400" b="1">
                <a:solidFill>
                  <a:schemeClr val="bg1"/>
                </a:solidFill>
              </a:rPr>
              <a:t>Hong Kong</a:t>
            </a:r>
          </a:p>
        </p:txBody>
      </p:sp>
      <p:pic>
        <p:nvPicPr>
          <p:cNvPr id="118" name="Afbeelding 117">
            <a:extLst>
              <a:ext uri="{FF2B5EF4-FFF2-40B4-BE49-F238E27FC236}">
                <a16:creationId xmlns:a16="http://schemas.microsoft.com/office/drawing/2014/main" id="{E94D8A10-48C5-B543-8243-0AB5B9D5D7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04816" y="2935709"/>
            <a:ext cx="144000" cy="144000"/>
          </a:xfrm>
          <a:prstGeom prst="rect">
            <a:avLst/>
          </a:prstGeom>
        </p:spPr>
      </p:pic>
      <p:pic>
        <p:nvPicPr>
          <p:cNvPr id="119" name="Afbeelding 118">
            <a:extLst>
              <a:ext uri="{FF2B5EF4-FFF2-40B4-BE49-F238E27FC236}">
                <a16:creationId xmlns:a16="http://schemas.microsoft.com/office/drawing/2014/main" id="{A7A347C6-CB0A-674C-9C4F-84F4B3812A7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23840" y="2640530"/>
            <a:ext cx="144000" cy="144000"/>
          </a:xfrm>
          <a:prstGeom prst="rect">
            <a:avLst/>
          </a:prstGeom>
        </p:spPr>
      </p:pic>
      <p:pic>
        <p:nvPicPr>
          <p:cNvPr id="123" name="Afbeelding 122">
            <a:extLst>
              <a:ext uri="{FF2B5EF4-FFF2-40B4-BE49-F238E27FC236}">
                <a16:creationId xmlns:a16="http://schemas.microsoft.com/office/drawing/2014/main" id="{5AB07154-E1AB-7C49-B806-C45654FD33C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28130" y="3513742"/>
            <a:ext cx="144000" cy="144000"/>
          </a:xfrm>
          <a:prstGeom prst="rect">
            <a:avLst/>
          </a:prstGeom>
        </p:spPr>
      </p:pic>
      <p:sp>
        <p:nvSpPr>
          <p:cNvPr id="4" name="Graphic 5">
            <a:extLst>
              <a:ext uri="{FF2B5EF4-FFF2-40B4-BE49-F238E27FC236}">
                <a16:creationId xmlns:a16="http://schemas.microsoft.com/office/drawing/2014/main" id="{28EC5F8C-433D-B595-53B6-9472CE7109CC}"/>
              </a:ext>
            </a:extLst>
          </p:cNvPr>
          <p:cNvSpPr>
            <a:spLocks/>
          </p:cNvSpPr>
          <p:nvPr/>
        </p:nvSpPr>
        <p:spPr>
          <a:xfrm>
            <a:off x="8235102" y="4070819"/>
            <a:ext cx="53401" cy="53401"/>
          </a:xfrm>
          <a:prstGeom prst="ellipse">
            <a:avLst/>
          </a:prstGeom>
          <a:solidFill>
            <a:schemeClr val="tx2">
              <a:alpha val="0"/>
            </a:schemeClr>
          </a:solidFill>
          <a:ln w="28575" cap="flat">
            <a:solidFill>
              <a:schemeClr val="accent2"/>
            </a:solidFill>
            <a:prstDash val="solid"/>
            <a:miter/>
          </a:ln>
        </p:spPr>
        <p:txBody>
          <a:bodyPr rtlCol="0" anchor="ctr"/>
          <a:lstStyle/>
          <a:p>
            <a:endParaRPr lang="nl-NL" sz="3200"/>
          </a:p>
        </p:txBody>
      </p:sp>
      <p:sp>
        <p:nvSpPr>
          <p:cNvPr id="6" name="Rectangle 1">
            <a:extLst>
              <a:ext uri="{FF2B5EF4-FFF2-40B4-BE49-F238E27FC236}">
                <a16:creationId xmlns:a16="http://schemas.microsoft.com/office/drawing/2014/main" id="{B2DE428C-A60F-D121-8867-203E92D423D0}"/>
              </a:ext>
            </a:extLst>
          </p:cNvPr>
          <p:cNvSpPr/>
          <p:nvPr/>
        </p:nvSpPr>
        <p:spPr>
          <a:xfrm>
            <a:off x="8488045" y="4025651"/>
            <a:ext cx="788677" cy="184731"/>
          </a:xfrm>
          <a:prstGeom prst="rect">
            <a:avLst/>
          </a:prstGeom>
        </p:spPr>
        <p:txBody>
          <a:bodyPr wrap="none" lIns="0" tIns="0" rIns="0" bIns="0" anchor="t" anchorCtr="0">
            <a:spAutoFit/>
          </a:bodyPr>
          <a:lstStyle/>
          <a:p>
            <a:pPr defTabSz="476218">
              <a:lnSpc>
                <a:spcPct val="85000"/>
              </a:lnSpc>
            </a:pPr>
            <a:r>
              <a:rPr lang="nl-NL" sz="1400" b="1">
                <a:solidFill>
                  <a:schemeClr val="bg1"/>
                </a:solidFill>
              </a:rPr>
              <a:t>Singapore</a:t>
            </a:r>
          </a:p>
        </p:txBody>
      </p:sp>
      <p:pic>
        <p:nvPicPr>
          <p:cNvPr id="7" name="Afbeelding 121">
            <a:extLst>
              <a:ext uri="{FF2B5EF4-FFF2-40B4-BE49-F238E27FC236}">
                <a16:creationId xmlns:a16="http://schemas.microsoft.com/office/drawing/2014/main" id="{FA7D9B11-DA98-49A3-4BD9-437DCB7829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22111" y="4028395"/>
            <a:ext cx="144000" cy="144000"/>
          </a:xfrm>
          <a:prstGeom prst="rect">
            <a:avLst/>
          </a:prstGeom>
        </p:spPr>
      </p:pic>
      <p:sp>
        <p:nvSpPr>
          <p:cNvPr id="8" name="Graphic 5">
            <a:extLst>
              <a:ext uri="{FF2B5EF4-FFF2-40B4-BE49-F238E27FC236}">
                <a16:creationId xmlns:a16="http://schemas.microsoft.com/office/drawing/2014/main" id="{7D77259C-9400-CCA5-D95B-6AA32A4E20BE}"/>
              </a:ext>
            </a:extLst>
          </p:cNvPr>
          <p:cNvSpPr>
            <a:spLocks/>
          </p:cNvSpPr>
          <p:nvPr/>
        </p:nvSpPr>
        <p:spPr>
          <a:xfrm>
            <a:off x="5954838" y="2572144"/>
            <a:ext cx="53401" cy="53401"/>
          </a:xfrm>
          <a:prstGeom prst="ellipse">
            <a:avLst/>
          </a:prstGeom>
          <a:solidFill>
            <a:schemeClr val="tx2">
              <a:alpha val="0"/>
            </a:schemeClr>
          </a:solidFill>
          <a:ln w="28575" cap="flat">
            <a:solidFill>
              <a:schemeClr val="accent2"/>
            </a:solidFill>
            <a:prstDash val="solid"/>
            <a:miter/>
          </a:ln>
        </p:spPr>
        <p:txBody>
          <a:bodyPr rtlCol="0" anchor="ctr"/>
          <a:lstStyle/>
          <a:p>
            <a:endParaRPr lang="nl-NL" sz="3200"/>
          </a:p>
        </p:txBody>
      </p:sp>
      <p:sp>
        <p:nvSpPr>
          <p:cNvPr id="9" name="Rectangle 1">
            <a:extLst>
              <a:ext uri="{FF2B5EF4-FFF2-40B4-BE49-F238E27FC236}">
                <a16:creationId xmlns:a16="http://schemas.microsoft.com/office/drawing/2014/main" id="{DB9515C4-C363-846A-1923-5AACCEB1E639}"/>
              </a:ext>
            </a:extLst>
          </p:cNvPr>
          <p:cNvSpPr/>
          <p:nvPr/>
        </p:nvSpPr>
        <p:spPr>
          <a:xfrm>
            <a:off x="6243045" y="2625990"/>
            <a:ext cx="605935" cy="184731"/>
          </a:xfrm>
          <a:prstGeom prst="rect">
            <a:avLst/>
          </a:prstGeom>
        </p:spPr>
        <p:txBody>
          <a:bodyPr wrap="none" lIns="0" tIns="0" rIns="0" bIns="0" anchor="t" anchorCtr="0">
            <a:spAutoFit/>
          </a:bodyPr>
          <a:lstStyle/>
          <a:p>
            <a:pPr defTabSz="476218">
              <a:lnSpc>
                <a:spcPct val="85000"/>
              </a:lnSpc>
            </a:pPr>
            <a:r>
              <a:rPr lang="nl-NL" sz="1400" b="1">
                <a:solidFill>
                  <a:schemeClr val="bg1"/>
                </a:solidFill>
              </a:rPr>
              <a:t>Heerlen</a:t>
            </a:r>
          </a:p>
        </p:txBody>
      </p:sp>
      <p:pic>
        <p:nvPicPr>
          <p:cNvPr id="10" name="Afbeelding 119">
            <a:extLst>
              <a:ext uri="{FF2B5EF4-FFF2-40B4-BE49-F238E27FC236}">
                <a16:creationId xmlns:a16="http://schemas.microsoft.com/office/drawing/2014/main" id="{82C4398A-2256-40ED-09E1-8848B6F0F0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34790" y="2484954"/>
            <a:ext cx="144000" cy="144000"/>
          </a:xfrm>
          <a:prstGeom prst="rect">
            <a:avLst/>
          </a:prstGeom>
        </p:spPr>
      </p:pic>
      <p:pic>
        <p:nvPicPr>
          <p:cNvPr id="11" name="Afbeelding 119">
            <a:extLst>
              <a:ext uri="{FF2B5EF4-FFF2-40B4-BE49-F238E27FC236}">
                <a16:creationId xmlns:a16="http://schemas.microsoft.com/office/drawing/2014/main" id="{E81F7BF5-778C-D4CA-1BBB-7AADA99614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79948" y="2637815"/>
            <a:ext cx="144000" cy="144000"/>
          </a:xfrm>
          <a:prstGeom prst="rect">
            <a:avLst/>
          </a:prstGeom>
        </p:spPr>
      </p:pic>
    </p:spTree>
    <p:extLst>
      <p:ext uri="{BB962C8B-B14F-4D97-AF65-F5344CB8AC3E}">
        <p14:creationId xmlns:p14="http://schemas.microsoft.com/office/powerpoint/2010/main" val="616340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A012EB-3980-4F7E-B49A-FCA26C289627}"/>
              </a:ext>
            </a:extLst>
          </p:cNvPr>
          <p:cNvSpPr>
            <a:spLocks noGrp="1"/>
          </p:cNvSpPr>
          <p:nvPr>
            <p:ph type="body" idx="1"/>
          </p:nvPr>
        </p:nvSpPr>
        <p:spPr>
          <a:xfrm>
            <a:off x="6578400" y="2705100"/>
            <a:ext cx="5004000" cy="2647950"/>
          </a:xfrm>
        </p:spPr>
        <p:txBody>
          <a:bodyPr wrap="square" anchor="t">
            <a:normAutofit fontScale="92500" lnSpcReduction="20000"/>
          </a:bodyPr>
          <a:lstStyle/>
          <a:p>
            <a:pPr>
              <a:lnSpc>
                <a:spcPct val="150000"/>
              </a:lnSpc>
            </a:pPr>
            <a:r>
              <a:rPr lang="nl-NL" sz="2400">
                <a:solidFill>
                  <a:srgbClr val="333333"/>
                </a:solidFill>
              </a:rPr>
              <a:t>APG </a:t>
            </a:r>
            <a:r>
              <a:rPr lang="nl-NL" sz="2400" err="1">
                <a:solidFill>
                  <a:srgbClr val="333333"/>
                </a:solidFill>
              </a:rPr>
              <a:t>strives</a:t>
            </a:r>
            <a:r>
              <a:rPr lang="nl-NL" sz="2400">
                <a:solidFill>
                  <a:srgbClr val="333333"/>
                </a:solidFill>
              </a:rPr>
              <a:t> </a:t>
            </a:r>
            <a:r>
              <a:rPr lang="nl-NL" sz="2400" err="1">
                <a:solidFill>
                  <a:srgbClr val="333333"/>
                </a:solidFill>
              </a:rPr>
              <a:t>to</a:t>
            </a:r>
            <a:r>
              <a:rPr lang="nl-NL" sz="2400">
                <a:solidFill>
                  <a:srgbClr val="333333"/>
                </a:solidFill>
              </a:rPr>
              <a:t> </a:t>
            </a:r>
            <a:r>
              <a:rPr lang="nl-NL" sz="2400" err="1">
                <a:solidFill>
                  <a:srgbClr val="333333"/>
                </a:solidFill>
              </a:rPr>
              <a:t>provide</a:t>
            </a:r>
            <a:r>
              <a:rPr lang="nl-NL" sz="2400">
                <a:solidFill>
                  <a:srgbClr val="333333"/>
                </a:solidFill>
              </a:rPr>
              <a:t> a </a:t>
            </a:r>
            <a:r>
              <a:rPr lang="nl-NL" sz="2400" err="1">
                <a:solidFill>
                  <a:srgbClr val="333333"/>
                </a:solidFill>
              </a:rPr>
              <a:t>good</a:t>
            </a:r>
            <a:r>
              <a:rPr lang="nl-NL" sz="2400">
                <a:solidFill>
                  <a:srgbClr val="333333"/>
                </a:solidFill>
              </a:rPr>
              <a:t> pension in a </a:t>
            </a:r>
            <a:r>
              <a:rPr lang="nl-NL" sz="2400" err="1">
                <a:solidFill>
                  <a:srgbClr val="333333"/>
                </a:solidFill>
              </a:rPr>
              <a:t>livable</a:t>
            </a:r>
            <a:r>
              <a:rPr lang="nl-NL" sz="2400">
                <a:solidFill>
                  <a:srgbClr val="333333"/>
                </a:solidFill>
              </a:rPr>
              <a:t> </a:t>
            </a:r>
            <a:r>
              <a:rPr lang="nl-NL" sz="2400" err="1">
                <a:solidFill>
                  <a:srgbClr val="333333"/>
                </a:solidFill>
              </a:rPr>
              <a:t>world</a:t>
            </a:r>
            <a:r>
              <a:rPr lang="nl-NL" sz="2400">
                <a:solidFill>
                  <a:srgbClr val="333333"/>
                </a:solidFill>
              </a:rPr>
              <a:t>.</a:t>
            </a:r>
          </a:p>
          <a:p>
            <a:pPr>
              <a:lnSpc>
                <a:spcPct val="150000"/>
              </a:lnSpc>
            </a:pPr>
            <a:endParaRPr lang="nl-NL" sz="2400">
              <a:solidFill>
                <a:srgbClr val="333333"/>
              </a:solidFill>
            </a:endParaRPr>
          </a:p>
          <a:p>
            <a:pPr>
              <a:lnSpc>
                <a:spcPct val="150000"/>
              </a:lnSpc>
            </a:pPr>
            <a:r>
              <a:rPr lang="nl-NL" sz="2400" err="1">
                <a:solidFill>
                  <a:srgbClr val="333333"/>
                </a:solidFill>
              </a:rPr>
              <a:t>Together</a:t>
            </a:r>
            <a:r>
              <a:rPr lang="nl-NL" sz="2400">
                <a:solidFill>
                  <a:srgbClr val="333333"/>
                </a:solidFill>
              </a:rPr>
              <a:t> we </a:t>
            </a:r>
            <a:r>
              <a:rPr lang="nl-NL" sz="2400" err="1">
                <a:solidFill>
                  <a:srgbClr val="333333"/>
                </a:solidFill>
              </a:rPr>
              <a:t>work</a:t>
            </a:r>
            <a:r>
              <a:rPr lang="nl-NL" sz="2400">
                <a:solidFill>
                  <a:srgbClr val="333333"/>
                </a:solidFill>
              </a:rPr>
              <a:t> on a </a:t>
            </a:r>
            <a:r>
              <a:rPr lang="nl-NL" sz="2400" err="1">
                <a:solidFill>
                  <a:srgbClr val="333333"/>
                </a:solidFill>
              </a:rPr>
              <a:t>sustainable</a:t>
            </a:r>
            <a:r>
              <a:rPr lang="nl-NL" sz="2400">
                <a:solidFill>
                  <a:srgbClr val="333333"/>
                </a:solidFill>
              </a:rPr>
              <a:t> </a:t>
            </a:r>
            <a:r>
              <a:rPr lang="nl-NL" sz="2400" err="1">
                <a:solidFill>
                  <a:srgbClr val="333333"/>
                </a:solidFill>
              </a:rPr>
              <a:t>future</a:t>
            </a:r>
            <a:r>
              <a:rPr lang="nl-NL" sz="2400">
                <a:solidFill>
                  <a:srgbClr val="333333"/>
                </a:solidFill>
              </a:rPr>
              <a:t> in </a:t>
            </a:r>
            <a:r>
              <a:rPr lang="nl-NL" sz="2400" err="1">
                <a:solidFill>
                  <a:srgbClr val="333333"/>
                </a:solidFill>
              </a:rPr>
              <a:t>which</a:t>
            </a:r>
            <a:r>
              <a:rPr lang="nl-NL" sz="2400">
                <a:solidFill>
                  <a:srgbClr val="333333"/>
                </a:solidFill>
              </a:rPr>
              <a:t> we do </a:t>
            </a:r>
            <a:r>
              <a:rPr lang="nl-NL" sz="2400" err="1">
                <a:solidFill>
                  <a:srgbClr val="333333"/>
                </a:solidFill>
              </a:rPr>
              <a:t>not</a:t>
            </a:r>
            <a:r>
              <a:rPr lang="nl-NL" sz="2400">
                <a:solidFill>
                  <a:srgbClr val="333333"/>
                </a:solidFill>
              </a:rPr>
              <a:t> </a:t>
            </a:r>
            <a:r>
              <a:rPr lang="nl-NL" sz="2400" err="1">
                <a:solidFill>
                  <a:srgbClr val="333333"/>
                </a:solidFill>
              </a:rPr>
              <a:t>only</a:t>
            </a:r>
            <a:r>
              <a:rPr lang="nl-NL" sz="2400">
                <a:solidFill>
                  <a:srgbClr val="333333"/>
                </a:solidFill>
              </a:rPr>
              <a:t> look at </a:t>
            </a:r>
            <a:r>
              <a:rPr lang="nl-NL" sz="2400" err="1">
                <a:solidFill>
                  <a:srgbClr val="333333"/>
                </a:solidFill>
              </a:rPr>
              <a:t>prosperity</a:t>
            </a:r>
            <a:r>
              <a:rPr lang="nl-NL" sz="2400">
                <a:solidFill>
                  <a:srgbClr val="333333"/>
                </a:solidFill>
              </a:rPr>
              <a:t>, but </a:t>
            </a:r>
            <a:r>
              <a:rPr lang="nl-NL" sz="2400" err="1">
                <a:solidFill>
                  <a:srgbClr val="333333"/>
                </a:solidFill>
              </a:rPr>
              <a:t>also</a:t>
            </a:r>
            <a:r>
              <a:rPr lang="nl-NL" sz="2400">
                <a:solidFill>
                  <a:srgbClr val="333333"/>
                </a:solidFill>
              </a:rPr>
              <a:t> at well-</a:t>
            </a:r>
            <a:r>
              <a:rPr lang="nl-NL" sz="2400" err="1">
                <a:solidFill>
                  <a:srgbClr val="333333"/>
                </a:solidFill>
              </a:rPr>
              <a:t>being</a:t>
            </a:r>
            <a:r>
              <a:rPr lang="nl-NL" sz="2400">
                <a:solidFill>
                  <a:srgbClr val="333333"/>
                </a:solidFill>
              </a:rPr>
              <a:t>.</a:t>
            </a:r>
          </a:p>
        </p:txBody>
      </p:sp>
      <p:sp>
        <p:nvSpPr>
          <p:cNvPr id="2" name="Title 1">
            <a:extLst>
              <a:ext uri="{FF2B5EF4-FFF2-40B4-BE49-F238E27FC236}">
                <a16:creationId xmlns:a16="http://schemas.microsoft.com/office/drawing/2014/main" id="{23D08984-87CA-40D1-918A-F6125D5E44F0}"/>
              </a:ext>
            </a:extLst>
          </p:cNvPr>
          <p:cNvSpPr>
            <a:spLocks noGrp="1"/>
          </p:cNvSpPr>
          <p:nvPr>
            <p:ph type="title"/>
          </p:nvPr>
        </p:nvSpPr>
        <p:spPr/>
        <p:txBody>
          <a:bodyPr wrap="square" anchor="t">
            <a:normAutofit/>
          </a:bodyPr>
          <a:lstStyle/>
          <a:p>
            <a:r>
              <a:rPr lang="nl-NL">
                <a:solidFill>
                  <a:srgbClr val="2E318F"/>
                </a:solidFill>
              </a:rPr>
              <a:t>We </a:t>
            </a:r>
            <a:r>
              <a:rPr lang="nl-NL" err="1">
                <a:solidFill>
                  <a:srgbClr val="2E318F"/>
                </a:solidFill>
              </a:rPr>
              <a:t>don't</a:t>
            </a:r>
            <a:r>
              <a:rPr lang="nl-NL">
                <a:solidFill>
                  <a:srgbClr val="2E318F"/>
                </a:solidFill>
              </a:rPr>
              <a:t> </a:t>
            </a:r>
            <a:r>
              <a:rPr lang="nl-NL" err="1">
                <a:solidFill>
                  <a:srgbClr val="2E318F"/>
                </a:solidFill>
              </a:rPr>
              <a:t>just</a:t>
            </a:r>
            <a:r>
              <a:rPr lang="nl-NL">
                <a:solidFill>
                  <a:srgbClr val="2E318F"/>
                </a:solidFill>
              </a:rPr>
              <a:t> have </a:t>
            </a:r>
            <a:r>
              <a:rPr lang="nl-NL" err="1">
                <a:solidFill>
                  <a:srgbClr val="2E318F"/>
                </a:solidFill>
              </a:rPr>
              <a:t>an</a:t>
            </a:r>
            <a:r>
              <a:rPr lang="nl-NL">
                <a:solidFill>
                  <a:srgbClr val="2E318F"/>
                </a:solidFill>
              </a:rPr>
              <a:t> </a:t>
            </a:r>
            <a:r>
              <a:rPr lang="nl-NL" err="1">
                <a:solidFill>
                  <a:srgbClr val="2E318F"/>
                </a:solidFill>
              </a:rPr>
              <a:t>eye</a:t>
            </a:r>
            <a:r>
              <a:rPr lang="nl-NL">
                <a:solidFill>
                  <a:srgbClr val="2E318F"/>
                </a:solidFill>
              </a:rPr>
              <a:t> </a:t>
            </a:r>
            <a:r>
              <a:rPr lang="nl-NL" err="1">
                <a:solidFill>
                  <a:srgbClr val="2E318F"/>
                </a:solidFill>
              </a:rPr>
              <a:t>for</a:t>
            </a:r>
            <a:r>
              <a:rPr lang="nl-NL">
                <a:solidFill>
                  <a:srgbClr val="2E318F"/>
                </a:solidFill>
              </a:rPr>
              <a:t> money</a:t>
            </a:r>
          </a:p>
        </p:txBody>
      </p:sp>
      <p:sp>
        <p:nvSpPr>
          <p:cNvPr id="4" name="Tijdelijke aanduiding voor dianummer 3">
            <a:extLst>
              <a:ext uri="{FF2B5EF4-FFF2-40B4-BE49-F238E27FC236}">
                <a16:creationId xmlns:a16="http://schemas.microsoft.com/office/drawing/2014/main" id="{D56B49E5-294C-4860-824C-2140D2685FB1}"/>
              </a:ext>
            </a:extLst>
          </p:cNvPr>
          <p:cNvSpPr>
            <a:spLocks noGrp="1"/>
          </p:cNvSpPr>
          <p:nvPr>
            <p:ph type="sldNum" sz="quarter" idx="16"/>
          </p:nvPr>
        </p:nvSpPr>
        <p:spPr/>
        <p:txBody>
          <a:bodyPr/>
          <a:lstStyle/>
          <a:p>
            <a:r>
              <a:rPr lang="nl-NL"/>
              <a:t> </a:t>
            </a:r>
            <a:fld id="{5A257A9B-58C8-42D0-BD75-97A1C03F86D3}" type="slidenum">
              <a:rPr lang="nl-NL" smtClean="0"/>
              <a:pPr/>
              <a:t>25</a:t>
            </a:fld>
            <a:endParaRPr lang="nl-NL"/>
          </a:p>
        </p:txBody>
      </p:sp>
      <p:pic>
        <p:nvPicPr>
          <p:cNvPr id="8" name="Picture Placeholder 7" descr="A paper cut out of a infinity sign with a city and a person riding a bike&#10;&#10;Description automatically generated">
            <a:extLst>
              <a:ext uri="{FF2B5EF4-FFF2-40B4-BE49-F238E27FC236}">
                <a16:creationId xmlns:a16="http://schemas.microsoft.com/office/drawing/2014/main" id="{95A9C84C-FD3A-1305-675C-3FD9D511D0CA}"/>
              </a:ext>
            </a:extLst>
          </p:cNvPr>
          <p:cNvPicPr>
            <a:picLocks noGrp="1" noChangeAspect="1"/>
          </p:cNvPicPr>
          <p:nvPr>
            <p:ph type="pic" sz="quarter" idx="13"/>
          </p:nvPr>
        </p:nvPicPr>
        <p:blipFill>
          <a:blip r:embed="rId3"/>
          <a:srcRect l="28" r="28"/>
          <a:stretch/>
        </p:blipFill>
        <p:spPr>
          <a:xfrm>
            <a:off x="-4262" y="1512"/>
            <a:ext cx="6094800" cy="6247170"/>
          </a:xfrm>
        </p:spPr>
      </p:pic>
    </p:spTree>
    <p:extLst>
      <p:ext uri="{BB962C8B-B14F-4D97-AF65-F5344CB8AC3E}">
        <p14:creationId xmlns:p14="http://schemas.microsoft.com/office/powerpoint/2010/main" val="1740437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descr="A group of people standing in front of a building&#10;&#10;Description automatically generated">
            <a:extLst>
              <a:ext uri="{FF2B5EF4-FFF2-40B4-BE49-F238E27FC236}">
                <a16:creationId xmlns:a16="http://schemas.microsoft.com/office/drawing/2014/main" id="{1DDDC8CC-471D-F84D-743C-88014CCB38CD}"/>
              </a:ext>
            </a:extLst>
          </p:cNvPr>
          <p:cNvPicPr>
            <a:picLocks noGrp="1" noChangeAspect="1"/>
          </p:cNvPicPr>
          <p:nvPr>
            <p:ph type="pic" sz="quarter" idx="13"/>
          </p:nvPr>
        </p:nvPicPr>
        <p:blipFill>
          <a:blip r:embed="rId3"/>
          <a:srcRect t="9000" b="9000"/>
          <a:stretch>
            <a:fillRect/>
          </a:stretch>
        </p:blipFill>
        <p:spPr>
          <a:xfrm>
            <a:off x="0" y="15551"/>
            <a:ext cx="12192000" cy="6248400"/>
          </a:xfrm>
        </p:spPr>
      </p:pic>
    </p:spTree>
    <p:extLst>
      <p:ext uri="{BB962C8B-B14F-4D97-AF65-F5344CB8AC3E}">
        <p14:creationId xmlns:p14="http://schemas.microsoft.com/office/powerpoint/2010/main" val="26235668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sp>
        <p:nvSpPr>
          <p:cNvPr id="2" name="Tijdelijke aanduiding voor inhoud 1">
            <a:extLst>
              <a:ext uri="{FF2B5EF4-FFF2-40B4-BE49-F238E27FC236}">
                <a16:creationId xmlns:a16="http://schemas.microsoft.com/office/drawing/2014/main" id="{8F93E1BA-D6E6-4A38-B660-DAAA140B3800}"/>
              </a:ext>
            </a:extLst>
          </p:cNvPr>
          <p:cNvSpPr>
            <a:spLocks noGrp="1"/>
          </p:cNvSpPr>
          <p:nvPr>
            <p:ph sz="half" idx="1"/>
          </p:nvPr>
        </p:nvSpPr>
        <p:spPr>
          <a:xfrm>
            <a:off x="6452400" y="2284228"/>
            <a:ext cx="5130000" cy="3962400"/>
          </a:xfrm>
        </p:spPr>
        <p:txBody>
          <a:bodyPr/>
          <a:lstStyle/>
          <a:p>
            <a:pPr algn="l"/>
            <a:r>
              <a:rPr lang="nl-NL" sz="1600" i="0">
                <a:solidFill>
                  <a:srgbClr val="333333"/>
                </a:solidFill>
                <a:effectLst/>
                <a:latin typeface="Candara" panose="020E0502030303020204" pitchFamily="34" charset="0"/>
              </a:rPr>
              <a:t>We are on the way to a new pension system. The new rules will take effect on January 1, 2028 at the latest.</a:t>
            </a:r>
          </a:p>
          <a:p>
            <a:pPr algn="l"/>
            <a:endParaRPr lang="nl-NL" sz="1600" i="0">
              <a:solidFill>
                <a:srgbClr val="333333"/>
              </a:solidFill>
              <a:effectLst/>
              <a:latin typeface="Candara" panose="020E0502030303020204" pitchFamily="34" charset="0"/>
            </a:endParaRPr>
          </a:p>
          <a:p>
            <a:pPr algn="l"/>
            <a:r>
              <a:rPr lang="nl-NL" sz="1600" i="0">
                <a:solidFill>
                  <a:srgbClr val="333333"/>
                </a:solidFill>
                <a:effectLst/>
                <a:latin typeface="Candara" panose="020E0502030303020204" pitchFamily="34" charset="0"/>
              </a:rPr>
              <a:t>To make this a success, we need to make the transition from the old to the new system in a well-organized manner. We have already started doing this, together with the pension funds we work for.</a:t>
            </a:r>
          </a:p>
          <a:p>
            <a:pPr algn="l"/>
            <a:endParaRPr lang="nl-NL" sz="1600" i="0">
              <a:solidFill>
                <a:srgbClr val="333333"/>
              </a:solidFill>
              <a:effectLst/>
              <a:latin typeface="Candara" panose="020E0502030303020204" pitchFamily="34" charset="0"/>
            </a:endParaRPr>
          </a:p>
          <a:p>
            <a:pPr algn="l"/>
            <a:r>
              <a:rPr lang="nl-NL" sz="1600" i="0">
                <a:solidFill>
                  <a:srgbClr val="333333"/>
                </a:solidFill>
                <a:effectLst/>
                <a:latin typeface="Candara" panose="020E0502030303020204" pitchFamily="34" charset="0"/>
              </a:rPr>
              <a:t>Preparation for the new pension system is one of the five strategic building blocks for APG on our way to the future.</a:t>
            </a:r>
          </a:p>
          <a:p>
            <a:endParaRPr lang="nl-NL"/>
          </a:p>
        </p:txBody>
      </p:sp>
      <p:sp>
        <p:nvSpPr>
          <p:cNvPr id="3" name="Titel 2">
            <a:extLst>
              <a:ext uri="{FF2B5EF4-FFF2-40B4-BE49-F238E27FC236}">
                <a16:creationId xmlns:a16="http://schemas.microsoft.com/office/drawing/2014/main" id="{28ABC075-5714-44E4-ABB8-C6B63AAFC2CB}"/>
              </a:ext>
            </a:extLst>
          </p:cNvPr>
          <p:cNvSpPr>
            <a:spLocks noGrp="1"/>
          </p:cNvSpPr>
          <p:nvPr>
            <p:ph type="title"/>
          </p:nvPr>
        </p:nvSpPr>
        <p:spPr>
          <a:xfrm>
            <a:off x="6452400" y="877186"/>
            <a:ext cx="5130000" cy="1191736"/>
          </a:xfrm>
        </p:spPr>
        <p:txBody>
          <a:bodyPr/>
          <a:lstStyle/>
          <a:p>
            <a:r>
              <a:rPr lang="nl-NL" sz="2400" err="1">
                <a:solidFill>
                  <a:schemeClr val="accent1"/>
                </a:solidFill>
              </a:rPr>
              <a:t>One</a:t>
            </a:r>
            <a:r>
              <a:rPr lang="nl-NL" sz="2400">
                <a:solidFill>
                  <a:schemeClr val="accent1"/>
                </a:solidFill>
              </a:rPr>
              <a:t> of </a:t>
            </a:r>
            <a:r>
              <a:rPr lang="nl-NL" sz="2400" err="1">
                <a:solidFill>
                  <a:schemeClr val="accent1"/>
                </a:solidFill>
              </a:rPr>
              <a:t>our</a:t>
            </a:r>
            <a:r>
              <a:rPr lang="nl-NL" sz="2400">
                <a:solidFill>
                  <a:schemeClr val="accent1"/>
                </a:solidFill>
              </a:rPr>
              <a:t> </a:t>
            </a:r>
            <a:r>
              <a:rPr lang="nl-NL" sz="2400" err="1">
                <a:solidFill>
                  <a:schemeClr val="accent1"/>
                </a:solidFill>
              </a:rPr>
              <a:t>main</a:t>
            </a:r>
            <a:r>
              <a:rPr lang="nl-NL" sz="2400">
                <a:solidFill>
                  <a:schemeClr val="accent1"/>
                </a:solidFill>
              </a:rPr>
              <a:t> </a:t>
            </a:r>
            <a:r>
              <a:rPr lang="nl-NL" sz="2400" err="1">
                <a:solidFill>
                  <a:schemeClr val="accent1"/>
                </a:solidFill>
              </a:rPr>
              <a:t>challenges</a:t>
            </a:r>
            <a:r>
              <a:rPr lang="nl-NL" sz="2400">
                <a:solidFill>
                  <a:schemeClr val="accent1"/>
                </a:solidFill>
              </a:rPr>
              <a:t>:</a:t>
            </a:r>
            <a:br>
              <a:rPr lang="nl-NL"/>
            </a:br>
            <a:r>
              <a:rPr lang="nl-NL"/>
              <a:t>New </a:t>
            </a:r>
            <a:r>
              <a:rPr lang="nl-NL" err="1"/>
              <a:t>rules</a:t>
            </a:r>
            <a:r>
              <a:rPr lang="nl-NL"/>
              <a:t> </a:t>
            </a:r>
            <a:r>
              <a:rPr lang="nl-NL" err="1"/>
              <a:t>for</a:t>
            </a:r>
            <a:r>
              <a:rPr lang="nl-NL"/>
              <a:t> pensions in </a:t>
            </a:r>
            <a:r>
              <a:rPr lang="nl-NL" err="1"/>
              <a:t>the</a:t>
            </a:r>
            <a:r>
              <a:rPr lang="nl-NL"/>
              <a:t> Netherlands</a:t>
            </a:r>
          </a:p>
        </p:txBody>
      </p:sp>
      <p:pic>
        <p:nvPicPr>
          <p:cNvPr id="10" name="Tijdelijke aanduiding voor afbeelding 9" descr="Afbeelding met tekst&#10;&#10;Automatisch gegenereerde beschrijving">
            <a:extLst>
              <a:ext uri="{FF2B5EF4-FFF2-40B4-BE49-F238E27FC236}">
                <a16:creationId xmlns:a16="http://schemas.microsoft.com/office/drawing/2014/main" id="{684C12AF-9646-4156-930A-802F442DD9F4}"/>
              </a:ext>
            </a:extLst>
          </p:cNvPr>
          <p:cNvPicPr>
            <a:picLocks noGrp="1" noChangeAspect="1"/>
          </p:cNvPicPr>
          <p:nvPr>
            <p:ph type="pic" sz="quarter" idx="13"/>
          </p:nvPr>
        </p:nvPicPr>
        <p:blipFill>
          <a:blip r:embed="rId2"/>
          <a:srcRect l="1232" r="1232"/>
          <a:stretch>
            <a:fillRect/>
          </a:stretch>
        </p:blipFill>
        <p:spPr/>
      </p:pic>
      <p:sp>
        <p:nvSpPr>
          <p:cNvPr id="5" name="Tijdelijke aanduiding voor dianummer 4">
            <a:extLst>
              <a:ext uri="{FF2B5EF4-FFF2-40B4-BE49-F238E27FC236}">
                <a16:creationId xmlns:a16="http://schemas.microsoft.com/office/drawing/2014/main" id="{8C540F4E-3503-4C3D-B8B2-514666AA7AE4}"/>
              </a:ext>
            </a:extLst>
          </p:cNvPr>
          <p:cNvSpPr>
            <a:spLocks noGrp="1"/>
          </p:cNvSpPr>
          <p:nvPr>
            <p:ph type="sldNum" sz="quarter" idx="12"/>
          </p:nvPr>
        </p:nvSpPr>
        <p:spPr/>
        <p:txBody>
          <a:bodyPr/>
          <a:lstStyle/>
          <a:p>
            <a:r>
              <a:rPr lang="nl-NL"/>
              <a:t> </a:t>
            </a:r>
            <a:fld id="{5A257A9B-58C8-42D0-BD75-97A1C03F86D3}" type="slidenum">
              <a:rPr lang="nl-NL" smtClean="0"/>
              <a:pPr/>
              <a:t>27</a:t>
            </a:fld>
            <a:endParaRPr lang="nl-NL"/>
          </a:p>
        </p:txBody>
      </p:sp>
    </p:spTree>
    <p:extLst>
      <p:ext uri="{BB962C8B-B14F-4D97-AF65-F5344CB8AC3E}">
        <p14:creationId xmlns:p14="http://schemas.microsoft.com/office/powerpoint/2010/main" val="2148772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pic>
        <p:nvPicPr>
          <p:cNvPr id="5" name="Afbeelding 4" descr="Afbeelding met tekst, speler&#10;&#10;Automatisch gegenereerde beschrijving">
            <a:extLst>
              <a:ext uri="{FF2B5EF4-FFF2-40B4-BE49-F238E27FC236}">
                <a16:creationId xmlns:a16="http://schemas.microsoft.com/office/drawing/2014/main" id="{D460A734-C492-3845-814D-161EB8AA436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82278" y="337595"/>
            <a:ext cx="11227444" cy="5737426"/>
          </a:xfrm>
          <a:prstGeom prst="rect">
            <a:avLst/>
          </a:prstGeom>
        </p:spPr>
      </p:pic>
      <p:sp>
        <p:nvSpPr>
          <p:cNvPr id="38" name="Tekstvak 37">
            <a:extLst>
              <a:ext uri="{FF2B5EF4-FFF2-40B4-BE49-F238E27FC236}">
                <a16:creationId xmlns:a16="http://schemas.microsoft.com/office/drawing/2014/main" id="{03E4E5B9-95D5-2D43-8967-A8607C6DF912}"/>
              </a:ext>
            </a:extLst>
          </p:cNvPr>
          <p:cNvSpPr txBox="1"/>
          <p:nvPr/>
        </p:nvSpPr>
        <p:spPr>
          <a:xfrm>
            <a:off x="576943" y="4038260"/>
            <a:ext cx="2218705" cy="282370"/>
          </a:xfrm>
          <a:prstGeom prst="rect">
            <a:avLst/>
          </a:prstGeom>
        </p:spPr>
        <p:txBody>
          <a:bodyPr vert="horz" wrap="none" lIns="76200" tIns="76200" rIns="76200" bIns="76200" rtlCol="0" anchor="t" anchorCtr="0">
            <a:noAutofit/>
          </a:bodyPr>
          <a:lstStyle/>
          <a:p>
            <a:r>
              <a:rPr lang="nl-NL" sz="1200" b="1" noProof="1">
                <a:solidFill>
                  <a:schemeClr val="bg1"/>
                </a:solidFill>
              </a:rPr>
              <a:t>Pensioen administration</a:t>
            </a:r>
          </a:p>
        </p:txBody>
      </p:sp>
      <p:sp>
        <p:nvSpPr>
          <p:cNvPr id="39" name="Afgeronde rechthoek 38">
            <a:extLst>
              <a:ext uri="{FF2B5EF4-FFF2-40B4-BE49-F238E27FC236}">
                <a16:creationId xmlns:a16="http://schemas.microsoft.com/office/drawing/2014/main" id="{69D650FF-3C4F-914B-AD59-C3401AD6DAA4}"/>
              </a:ext>
            </a:extLst>
          </p:cNvPr>
          <p:cNvSpPr/>
          <p:nvPr/>
        </p:nvSpPr>
        <p:spPr>
          <a:xfrm>
            <a:off x="3036919" y="3505351"/>
            <a:ext cx="1505197" cy="984794"/>
          </a:xfrm>
          <a:prstGeom prst="roundRect">
            <a:avLst>
              <a:gd name="adj" fmla="val 446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1" name="TextBox 54">
            <a:extLst>
              <a:ext uri="{FF2B5EF4-FFF2-40B4-BE49-F238E27FC236}">
                <a16:creationId xmlns:a16="http://schemas.microsoft.com/office/drawing/2014/main" id="{292DFF2F-1B11-F14F-9FDC-B93AA67456C2}"/>
              </a:ext>
            </a:extLst>
          </p:cNvPr>
          <p:cNvSpPr txBox="1"/>
          <p:nvPr/>
        </p:nvSpPr>
        <p:spPr>
          <a:xfrm>
            <a:off x="3023356" y="4628763"/>
            <a:ext cx="1465569" cy="282129"/>
          </a:xfrm>
          <a:prstGeom prst="rect">
            <a:avLst/>
          </a:prstGeom>
          <a:noFill/>
        </p:spPr>
        <p:txBody>
          <a:bodyPr wrap="square" lIns="0" tIns="0" rIns="0" bIns="0" anchor="t" anchorCtr="0">
            <a:spAutoFit/>
          </a:bodyPr>
          <a:lstStyle/>
          <a:p>
            <a:pPr>
              <a:lnSpc>
                <a:spcPts val="1100"/>
              </a:lnSpc>
            </a:pPr>
            <a:r>
              <a:rPr lang="nl-NL" sz="1000" noProof="1">
                <a:solidFill>
                  <a:schemeClr val="bg1"/>
                </a:solidFill>
              </a:rPr>
              <a:t>Cleaning and window cleaning companies</a:t>
            </a:r>
          </a:p>
        </p:txBody>
      </p:sp>
      <p:sp>
        <p:nvSpPr>
          <p:cNvPr id="42" name="Afgeronde rechthoek 41">
            <a:extLst>
              <a:ext uri="{FF2B5EF4-FFF2-40B4-BE49-F238E27FC236}">
                <a16:creationId xmlns:a16="http://schemas.microsoft.com/office/drawing/2014/main" id="{0FDE9C22-1C67-6A4F-9E16-BEB6F584992E}"/>
              </a:ext>
            </a:extLst>
          </p:cNvPr>
          <p:cNvSpPr/>
          <p:nvPr/>
        </p:nvSpPr>
        <p:spPr>
          <a:xfrm>
            <a:off x="4756113" y="3505351"/>
            <a:ext cx="1505197" cy="984794"/>
          </a:xfrm>
          <a:prstGeom prst="roundRect">
            <a:avLst>
              <a:gd name="adj" fmla="val 446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43" name="Graphic 42">
            <a:extLst>
              <a:ext uri="{FF2B5EF4-FFF2-40B4-BE49-F238E27FC236}">
                <a16:creationId xmlns:a16="http://schemas.microsoft.com/office/drawing/2014/main" id="{A018777C-FF8D-1347-A191-C602D7A883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91736" y="3734737"/>
            <a:ext cx="1318244" cy="498002"/>
          </a:xfrm>
          <a:prstGeom prst="rect">
            <a:avLst/>
          </a:prstGeom>
        </p:spPr>
      </p:pic>
      <p:sp>
        <p:nvSpPr>
          <p:cNvPr id="44" name="TextBox 55">
            <a:extLst>
              <a:ext uri="{FF2B5EF4-FFF2-40B4-BE49-F238E27FC236}">
                <a16:creationId xmlns:a16="http://schemas.microsoft.com/office/drawing/2014/main" id="{B50275E1-B03B-AD46-A2B0-9396D5E5F95D}"/>
              </a:ext>
            </a:extLst>
          </p:cNvPr>
          <p:cNvSpPr txBox="1"/>
          <p:nvPr/>
        </p:nvSpPr>
        <p:spPr>
          <a:xfrm>
            <a:off x="4762956" y="4614930"/>
            <a:ext cx="1188264" cy="153888"/>
          </a:xfrm>
          <a:prstGeom prst="rect">
            <a:avLst/>
          </a:prstGeom>
          <a:noFill/>
        </p:spPr>
        <p:txBody>
          <a:bodyPr wrap="square" lIns="0" tIns="0" rIns="0" bIns="0" anchor="t" anchorCtr="0">
            <a:spAutoFit/>
          </a:bodyPr>
          <a:lstStyle/>
          <a:p>
            <a:r>
              <a:rPr lang="nl-NL" sz="1000" noProof="1">
                <a:solidFill>
                  <a:schemeClr val="bg1"/>
                </a:solidFill>
              </a:rPr>
              <a:t>Architects</a:t>
            </a:r>
          </a:p>
        </p:txBody>
      </p:sp>
      <p:sp>
        <p:nvSpPr>
          <p:cNvPr id="45" name="Afgeronde rechthoek 44">
            <a:extLst>
              <a:ext uri="{FF2B5EF4-FFF2-40B4-BE49-F238E27FC236}">
                <a16:creationId xmlns:a16="http://schemas.microsoft.com/office/drawing/2014/main" id="{063C400A-2D7A-B445-97B9-63A951074C12}"/>
              </a:ext>
            </a:extLst>
          </p:cNvPr>
          <p:cNvSpPr/>
          <p:nvPr/>
        </p:nvSpPr>
        <p:spPr>
          <a:xfrm>
            <a:off x="6489484" y="3505351"/>
            <a:ext cx="1505197" cy="984794"/>
          </a:xfrm>
          <a:prstGeom prst="roundRect">
            <a:avLst>
              <a:gd name="adj" fmla="val 446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6" name="Afgeronde rechthoek 45">
            <a:extLst>
              <a:ext uri="{FF2B5EF4-FFF2-40B4-BE49-F238E27FC236}">
                <a16:creationId xmlns:a16="http://schemas.microsoft.com/office/drawing/2014/main" id="{E58A8105-F66B-DB49-A12B-FF26D3F6B8BF}"/>
              </a:ext>
            </a:extLst>
          </p:cNvPr>
          <p:cNvSpPr/>
          <p:nvPr/>
        </p:nvSpPr>
        <p:spPr>
          <a:xfrm>
            <a:off x="8229943" y="3505351"/>
            <a:ext cx="1505197" cy="984794"/>
          </a:xfrm>
          <a:prstGeom prst="roundRect">
            <a:avLst>
              <a:gd name="adj" fmla="val 446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7" name="TextBox 56">
            <a:extLst>
              <a:ext uri="{FF2B5EF4-FFF2-40B4-BE49-F238E27FC236}">
                <a16:creationId xmlns:a16="http://schemas.microsoft.com/office/drawing/2014/main" id="{952DB925-A905-AA43-BBA7-04E59814BD5F}"/>
              </a:ext>
            </a:extLst>
          </p:cNvPr>
          <p:cNvSpPr txBox="1"/>
          <p:nvPr/>
        </p:nvSpPr>
        <p:spPr>
          <a:xfrm>
            <a:off x="6516263" y="4627297"/>
            <a:ext cx="1465569" cy="282129"/>
          </a:xfrm>
          <a:prstGeom prst="rect">
            <a:avLst/>
          </a:prstGeom>
          <a:noFill/>
        </p:spPr>
        <p:txBody>
          <a:bodyPr wrap="square" lIns="0" tIns="0" rIns="0" bIns="0" anchor="t" anchorCtr="0">
            <a:spAutoFit/>
          </a:bodyPr>
          <a:lstStyle/>
          <a:p>
            <a:pPr>
              <a:lnSpc>
                <a:spcPts val="1100"/>
              </a:lnSpc>
            </a:pPr>
            <a:r>
              <a:rPr lang="nl-NL" sz="1000" noProof="1">
                <a:solidFill>
                  <a:schemeClr val="bg1"/>
                </a:solidFill>
              </a:rPr>
              <a:t>Work and </a:t>
            </a:r>
            <a:br>
              <a:rPr lang="nl-NL" sz="1000" noProof="1">
                <a:solidFill>
                  <a:schemeClr val="bg1"/>
                </a:solidFill>
              </a:rPr>
            </a:br>
            <a:r>
              <a:rPr lang="nl-NL" sz="1000" noProof="1">
                <a:solidFill>
                  <a:schemeClr val="bg1"/>
                </a:solidFill>
              </a:rPr>
              <a:t>(re)integration</a:t>
            </a:r>
          </a:p>
        </p:txBody>
      </p:sp>
      <p:sp>
        <p:nvSpPr>
          <p:cNvPr id="48" name="TextBox 57">
            <a:extLst>
              <a:ext uri="{FF2B5EF4-FFF2-40B4-BE49-F238E27FC236}">
                <a16:creationId xmlns:a16="http://schemas.microsoft.com/office/drawing/2014/main" id="{F3DB1CA8-5BFF-C242-95ED-7820D0012012}"/>
              </a:ext>
            </a:extLst>
          </p:cNvPr>
          <p:cNvSpPr txBox="1"/>
          <p:nvPr/>
        </p:nvSpPr>
        <p:spPr>
          <a:xfrm>
            <a:off x="8269571" y="4611531"/>
            <a:ext cx="1465569" cy="153888"/>
          </a:xfrm>
          <a:prstGeom prst="rect">
            <a:avLst/>
          </a:prstGeom>
          <a:noFill/>
        </p:spPr>
        <p:txBody>
          <a:bodyPr wrap="square" lIns="0" tIns="0" rIns="0" bIns="0" anchor="t" anchorCtr="0">
            <a:spAutoFit/>
          </a:bodyPr>
          <a:lstStyle/>
          <a:p>
            <a:r>
              <a:rPr lang="nl-NL" sz="1000" noProof="1">
                <a:solidFill>
                  <a:schemeClr val="bg1"/>
                </a:solidFill>
              </a:rPr>
              <a:t>Medical specialists</a:t>
            </a:r>
          </a:p>
        </p:txBody>
      </p:sp>
      <p:sp>
        <p:nvSpPr>
          <p:cNvPr id="49" name="Afgeronde rechthoek 48">
            <a:extLst>
              <a:ext uri="{FF2B5EF4-FFF2-40B4-BE49-F238E27FC236}">
                <a16:creationId xmlns:a16="http://schemas.microsoft.com/office/drawing/2014/main" id="{E5FEAFDD-82A1-6641-B2A8-1682166D799B}"/>
              </a:ext>
            </a:extLst>
          </p:cNvPr>
          <p:cNvSpPr/>
          <p:nvPr/>
        </p:nvSpPr>
        <p:spPr>
          <a:xfrm>
            <a:off x="8229943" y="2031534"/>
            <a:ext cx="1505197" cy="984794"/>
          </a:xfrm>
          <a:prstGeom prst="roundRect">
            <a:avLst>
              <a:gd name="adj" fmla="val 446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0" name="TextBox 61">
            <a:extLst>
              <a:ext uri="{FF2B5EF4-FFF2-40B4-BE49-F238E27FC236}">
                <a16:creationId xmlns:a16="http://schemas.microsoft.com/office/drawing/2014/main" id="{AF1F55C7-0BCD-7745-8CDE-63034645CCCC}"/>
              </a:ext>
            </a:extLst>
          </p:cNvPr>
          <p:cNvSpPr txBox="1"/>
          <p:nvPr/>
        </p:nvSpPr>
        <p:spPr>
          <a:xfrm>
            <a:off x="8269571" y="1620000"/>
            <a:ext cx="1465569" cy="158890"/>
          </a:xfrm>
          <a:prstGeom prst="rect">
            <a:avLst/>
          </a:prstGeom>
          <a:noFill/>
        </p:spPr>
        <p:txBody>
          <a:bodyPr wrap="square" lIns="0" tIns="0" rIns="0" bIns="0" anchor="t" anchorCtr="0">
            <a:spAutoFit/>
          </a:bodyPr>
          <a:lstStyle/>
          <a:p>
            <a:r>
              <a:rPr lang="nl-NL" sz="1000" noProof="1">
                <a:solidFill>
                  <a:schemeClr val="bg1"/>
                </a:solidFill>
              </a:rPr>
              <a:t>Housing</a:t>
            </a:r>
          </a:p>
        </p:txBody>
      </p:sp>
      <p:sp>
        <p:nvSpPr>
          <p:cNvPr id="51" name="Afgeronde rechthoek 50">
            <a:extLst>
              <a:ext uri="{FF2B5EF4-FFF2-40B4-BE49-F238E27FC236}">
                <a16:creationId xmlns:a16="http://schemas.microsoft.com/office/drawing/2014/main" id="{2F4F7BAA-7114-6C4E-A8B5-0D0A94129715}"/>
              </a:ext>
            </a:extLst>
          </p:cNvPr>
          <p:cNvSpPr/>
          <p:nvPr/>
        </p:nvSpPr>
        <p:spPr>
          <a:xfrm>
            <a:off x="6486114" y="2031534"/>
            <a:ext cx="1505197" cy="984794"/>
          </a:xfrm>
          <a:prstGeom prst="roundRect">
            <a:avLst>
              <a:gd name="adj" fmla="val 446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2" name="TextBox 60">
            <a:extLst>
              <a:ext uri="{FF2B5EF4-FFF2-40B4-BE49-F238E27FC236}">
                <a16:creationId xmlns:a16="http://schemas.microsoft.com/office/drawing/2014/main" id="{DE2E01E8-1727-3B40-8178-83801FC98576}"/>
              </a:ext>
            </a:extLst>
          </p:cNvPr>
          <p:cNvSpPr txBox="1"/>
          <p:nvPr/>
        </p:nvSpPr>
        <p:spPr>
          <a:xfrm>
            <a:off x="6516263" y="1620000"/>
            <a:ext cx="1697124" cy="153888"/>
          </a:xfrm>
          <a:prstGeom prst="rect">
            <a:avLst/>
          </a:prstGeom>
          <a:noFill/>
        </p:spPr>
        <p:txBody>
          <a:bodyPr wrap="square" lIns="0" tIns="0" rIns="0" bIns="0" anchor="t" anchorCtr="0">
            <a:spAutoFit/>
          </a:bodyPr>
          <a:lstStyle/>
          <a:p>
            <a:r>
              <a:rPr lang="nl-NL" sz="1000" noProof="1">
                <a:solidFill>
                  <a:schemeClr val="bg1"/>
                </a:solidFill>
              </a:rPr>
              <a:t>APG’s staff pension fund</a:t>
            </a:r>
          </a:p>
        </p:txBody>
      </p:sp>
      <p:sp>
        <p:nvSpPr>
          <p:cNvPr id="53" name="Afgeronde rechthoek 52">
            <a:extLst>
              <a:ext uri="{FF2B5EF4-FFF2-40B4-BE49-F238E27FC236}">
                <a16:creationId xmlns:a16="http://schemas.microsoft.com/office/drawing/2014/main" id="{51B186DD-FAFA-D145-9063-72227734BC34}"/>
              </a:ext>
            </a:extLst>
          </p:cNvPr>
          <p:cNvSpPr/>
          <p:nvPr/>
        </p:nvSpPr>
        <p:spPr>
          <a:xfrm>
            <a:off x="4756042" y="2031534"/>
            <a:ext cx="1505197" cy="984794"/>
          </a:xfrm>
          <a:prstGeom prst="roundRect">
            <a:avLst>
              <a:gd name="adj" fmla="val 446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4" name="Picture 2" descr="PWRI - Pensioenfonds Werk en (re)Integratie">
            <a:extLst>
              <a:ext uri="{FF2B5EF4-FFF2-40B4-BE49-F238E27FC236}">
                <a16:creationId xmlns:a16="http://schemas.microsoft.com/office/drawing/2014/main" id="{2F03719B-8229-3A49-A7B8-6AC39A1BD2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673280" y="3779290"/>
            <a:ext cx="1130863" cy="364537"/>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9">
            <a:extLst>
              <a:ext uri="{FF2B5EF4-FFF2-40B4-BE49-F238E27FC236}">
                <a16:creationId xmlns:a16="http://schemas.microsoft.com/office/drawing/2014/main" id="{BC45AB9C-AD0A-3E4E-9A07-C3AE5D39EECD}"/>
              </a:ext>
            </a:extLst>
          </p:cNvPr>
          <p:cNvSpPr txBox="1"/>
          <p:nvPr/>
        </p:nvSpPr>
        <p:spPr>
          <a:xfrm>
            <a:off x="4762955" y="1620000"/>
            <a:ext cx="1465569" cy="158890"/>
          </a:xfrm>
          <a:prstGeom prst="rect">
            <a:avLst/>
          </a:prstGeom>
          <a:noFill/>
        </p:spPr>
        <p:txBody>
          <a:bodyPr wrap="square" lIns="0" tIns="0" rIns="0" bIns="0" anchor="t" anchorCtr="0">
            <a:spAutoFit/>
          </a:bodyPr>
          <a:lstStyle/>
          <a:p>
            <a:r>
              <a:rPr lang="nl-NL" sz="1000" noProof="1">
                <a:solidFill>
                  <a:schemeClr val="bg1"/>
                </a:solidFill>
              </a:rPr>
              <a:t>Construction</a:t>
            </a:r>
          </a:p>
        </p:txBody>
      </p:sp>
      <p:sp>
        <p:nvSpPr>
          <p:cNvPr id="63" name="Afgeronde rechthoek 62">
            <a:extLst>
              <a:ext uri="{FF2B5EF4-FFF2-40B4-BE49-F238E27FC236}">
                <a16:creationId xmlns:a16="http://schemas.microsoft.com/office/drawing/2014/main" id="{515F28DD-CEE6-6249-95AA-4B3555000390}"/>
              </a:ext>
            </a:extLst>
          </p:cNvPr>
          <p:cNvSpPr/>
          <p:nvPr/>
        </p:nvSpPr>
        <p:spPr>
          <a:xfrm>
            <a:off x="3036919" y="2031534"/>
            <a:ext cx="1505197" cy="984794"/>
          </a:xfrm>
          <a:prstGeom prst="roundRect">
            <a:avLst>
              <a:gd name="adj" fmla="val 4469"/>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4" name="TextBox 58">
            <a:extLst>
              <a:ext uri="{FF2B5EF4-FFF2-40B4-BE49-F238E27FC236}">
                <a16:creationId xmlns:a16="http://schemas.microsoft.com/office/drawing/2014/main" id="{080EF3A0-22FD-D94F-A6B2-0DEFF39B5099}"/>
              </a:ext>
            </a:extLst>
          </p:cNvPr>
          <p:cNvSpPr txBox="1"/>
          <p:nvPr/>
        </p:nvSpPr>
        <p:spPr>
          <a:xfrm>
            <a:off x="3023356" y="1620000"/>
            <a:ext cx="1465569" cy="307777"/>
          </a:xfrm>
          <a:prstGeom prst="rect">
            <a:avLst/>
          </a:prstGeom>
          <a:noFill/>
        </p:spPr>
        <p:txBody>
          <a:bodyPr wrap="square" lIns="0" tIns="0" rIns="0" bIns="0" anchor="t" anchorCtr="0">
            <a:spAutoFit/>
          </a:bodyPr>
          <a:lstStyle/>
          <a:p>
            <a:r>
              <a:rPr lang="nl-NL" sz="1000" noProof="1">
                <a:solidFill>
                  <a:schemeClr val="bg1"/>
                </a:solidFill>
              </a:rPr>
              <a:t>Public sector &amp; </a:t>
            </a:r>
            <a:br>
              <a:rPr lang="nl-NL" sz="1000" noProof="1">
                <a:solidFill>
                  <a:schemeClr val="bg1"/>
                </a:solidFill>
              </a:rPr>
            </a:br>
            <a:r>
              <a:rPr lang="nl-NL" sz="1000" noProof="1">
                <a:solidFill>
                  <a:schemeClr val="bg1"/>
                </a:solidFill>
              </a:rPr>
              <a:t>education</a:t>
            </a:r>
          </a:p>
        </p:txBody>
      </p:sp>
      <p:pic>
        <p:nvPicPr>
          <p:cNvPr id="65" name="Graphic 64">
            <a:extLst>
              <a:ext uri="{FF2B5EF4-FFF2-40B4-BE49-F238E27FC236}">
                <a16:creationId xmlns:a16="http://schemas.microsoft.com/office/drawing/2014/main" id="{321196C7-ED17-8C42-83E3-314D60D9E68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474119" y="3777232"/>
            <a:ext cx="986991" cy="366595"/>
          </a:xfrm>
          <a:prstGeom prst="rect">
            <a:avLst/>
          </a:prstGeom>
        </p:spPr>
      </p:pic>
      <p:pic>
        <p:nvPicPr>
          <p:cNvPr id="66" name="Graphic 65">
            <a:extLst>
              <a:ext uri="{FF2B5EF4-FFF2-40B4-BE49-F238E27FC236}">
                <a16:creationId xmlns:a16="http://schemas.microsoft.com/office/drawing/2014/main" id="{303026A2-B795-5C4A-A8AC-E6C03597EC1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63664" y="2312290"/>
            <a:ext cx="833599" cy="387328"/>
          </a:xfrm>
          <a:prstGeom prst="rect">
            <a:avLst/>
          </a:prstGeom>
        </p:spPr>
      </p:pic>
      <p:pic>
        <p:nvPicPr>
          <p:cNvPr id="78" name="Graphic 77">
            <a:extLst>
              <a:ext uri="{FF2B5EF4-FFF2-40B4-BE49-F238E27FC236}">
                <a16:creationId xmlns:a16="http://schemas.microsoft.com/office/drawing/2014/main" id="{4DE954CE-F6F2-2248-9ACF-539124E44B28}"/>
              </a:ext>
            </a:extLst>
          </p:cNvPr>
          <p:cNvPicPr>
            <a:picLocks noChangeAspect="1"/>
          </p:cNvPicPr>
          <p:nvPr/>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8646825" y="2206369"/>
            <a:ext cx="667425" cy="667425"/>
          </a:xfrm>
          <a:prstGeom prst="rect">
            <a:avLst/>
          </a:prstGeom>
        </p:spPr>
      </p:pic>
      <p:pic>
        <p:nvPicPr>
          <p:cNvPr id="80" name="Logo">
            <a:extLst>
              <a:ext uri="{FF2B5EF4-FFF2-40B4-BE49-F238E27FC236}">
                <a16:creationId xmlns:a16="http://schemas.microsoft.com/office/drawing/2014/main" id="{C7220D9C-3E23-3545-9A41-6A2BD15A7582}"/>
              </a:ext>
              <a:ext uri="{C183D7F6-B498-43B3-948B-1728B52AA6E4}">
                <adec:decorative xmlns:adec="http://schemas.microsoft.com/office/drawing/2017/decorative" val="1"/>
              </a:ext>
            </a:extLst>
          </p:cNvPr>
          <p:cNvPicPr>
            <a:picLocks noChangeAspect="1"/>
          </p:cNvPicPr>
          <p:nvPr/>
        </p:nvPicPr>
        <p:blipFill rotWithShape="1">
          <a:blip r:embed="rId12" cstate="screen">
            <a:extLst>
              <a:ext uri="{28A0092B-C50C-407E-A947-70E740481C1C}">
                <a14:useLocalDpi xmlns:a14="http://schemas.microsoft.com/office/drawing/2010/main"/>
              </a:ext>
              <a:ext uri="{96DAC541-7B7A-43D3-8B79-37D633B846F1}">
                <asvg:svgBlip xmlns:asvg="http://schemas.microsoft.com/office/drawing/2016/SVG/main" r:embed="rId13"/>
              </a:ext>
            </a:extLst>
          </a:blip>
          <a:srcRect l="10422" r="10422"/>
          <a:stretch/>
        </p:blipFill>
        <p:spPr>
          <a:xfrm>
            <a:off x="6737310" y="2234040"/>
            <a:ext cx="1008806" cy="581996"/>
          </a:xfrm>
          <a:prstGeom prst="rect">
            <a:avLst/>
          </a:prstGeom>
        </p:spPr>
      </p:pic>
      <p:sp>
        <p:nvSpPr>
          <p:cNvPr id="87" name="Tekstvak 86">
            <a:extLst>
              <a:ext uri="{FF2B5EF4-FFF2-40B4-BE49-F238E27FC236}">
                <a16:creationId xmlns:a16="http://schemas.microsoft.com/office/drawing/2014/main" id="{C26F31DE-2BAB-504C-9D94-03764044B276}"/>
              </a:ext>
            </a:extLst>
          </p:cNvPr>
          <p:cNvSpPr txBox="1"/>
          <p:nvPr/>
        </p:nvSpPr>
        <p:spPr>
          <a:xfrm>
            <a:off x="576943" y="2168928"/>
            <a:ext cx="2218705" cy="282370"/>
          </a:xfrm>
          <a:prstGeom prst="rect">
            <a:avLst/>
          </a:prstGeom>
        </p:spPr>
        <p:txBody>
          <a:bodyPr vert="horz" wrap="none" lIns="76200" tIns="76200" rIns="76200" bIns="76200" rtlCol="0" anchor="t" anchorCtr="0">
            <a:noAutofit/>
          </a:bodyPr>
          <a:lstStyle/>
          <a:p>
            <a:r>
              <a:rPr lang="nl-NL" sz="1200" b="1" noProof="1">
                <a:solidFill>
                  <a:schemeClr val="bg1"/>
                </a:solidFill>
              </a:rPr>
              <a:t>Pensioen administration</a:t>
            </a:r>
          </a:p>
          <a:p>
            <a:r>
              <a:rPr lang="nl-NL" sz="1200" b="1" noProof="1">
                <a:solidFill>
                  <a:schemeClr val="bg1"/>
                </a:solidFill>
              </a:rPr>
              <a:t>&amp; Asset Management</a:t>
            </a:r>
          </a:p>
        </p:txBody>
      </p:sp>
      <p:sp>
        <p:nvSpPr>
          <p:cNvPr id="33" name="Title 1">
            <a:extLst>
              <a:ext uri="{FF2B5EF4-FFF2-40B4-BE49-F238E27FC236}">
                <a16:creationId xmlns:a16="http://schemas.microsoft.com/office/drawing/2014/main" id="{DCDEF665-A1CC-384A-AE3A-ACBF41ABB5FA}"/>
              </a:ext>
            </a:extLst>
          </p:cNvPr>
          <p:cNvSpPr>
            <a:spLocks noGrp="1"/>
          </p:cNvSpPr>
          <p:nvPr>
            <p:ph type="title"/>
          </p:nvPr>
        </p:nvSpPr>
        <p:spPr>
          <a:xfrm>
            <a:off x="609602" y="712583"/>
            <a:ext cx="7381710" cy="859231"/>
          </a:xfrm>
        </p:spPr>
        <p:txBody>
          <a:bodyPr/>
          <a:lstStyle/>
          <a:p>
            <a:r>
              <a:rPr lang="nl-NL" sz="3200">
                <a:solidFill>
                  <a:schemeClr val="bg1"/>
                </a:solidFill>
              </a:rPr>
              <a:t>Our clients</a:t>
            </a:r>
          </a:p>
        </p:txBody>
      </p:sp>
      <p:sp>
        <p:nvSpPr>
          <p:cNvPr id="3" name="Tijdelijke aanduiding voor dianummer 2">
            <a:extLst>
              <a:ext uri="{FF2B5EF4-FFF2-40B4-BE49-F238E27FC236}">
                <a16:creationId xmlns:a16="http://schemas.microsoft.com/office/drawing/2014/main" id="{4801DAC8-D1B2-48E6-886A-60C8B055997C}"/>
              </a:ext>
            </a:extLst>
          </p:cNvPr>
          <p:cNvSpPr>
            <a:spLocks noGrp="1"/>
          </p:cNvSpPr>
          <p:nvPr>
            <p:ph type="sldNum" sz="quarter" idx="12"/>
          </p:nvPr>
        </p:nvSpPr>
        <p:spPr/>
        <p:txBody>
          <a:bodyPr/>
          <a:lstStyle/>
          <a:p>
            <a:r>
              <a:rPr lang="nl-NL"/>
              <a:t> </a:t>
            </a:r>
            <a:fld id="{5A257A9B-58C8-42D0-BD75-97A1C03F86D3}" type="slidenum">
              <a:rPr lang="nl-NL" smtClean="0"/>
              <a:pPr/>
              <a:t>28</a:t>
            </a:fld>
            <a:endParaRPr lang="nl-NL"/>
          </a:p>
        </p:txBody>
      </p:sp>
      <p:pic>
        <p:nvPicPr>
          <p:cNvPr id="4" name="Picture 3" descr="Logo, company name&#10;&#10;Description automatically generated">
            <a:extLst>
              <a:ext uri="{FF2B5EF4-FFF2-40B4-BE49-F238E27FC236}">
                <a16:creationId xmlns:a16="http://schemas.microsoft.com/office/drawing/2014/main" id="{5AAD7249-8F8F-2336-B8BD-297ADAE674A0}"/>
              </a:ext>
            </a:extLst>
          </p:cNvPr>
          <p:cNvPicPr>
            <a:picLocks noChangeAspect="1"/>
          </p:cNvPicPr>
          <p:nvPr/>
        </p:nvPicPr>
        <p:blipFill>
          <a:blip r:embed="rId14"/>
          <a:stretch>
            <a:fillRect/>
          </a:stretch>
        </p:blipFill>
        <p:spPr>
          <a:xfrm>
            <a:off x="4785386" y="2234040"/>
            <a:ext cx="1443990" cy="592140"/>
          </a:xfrm>
          <a:prstGeom prst="rect">
            <a:avLst/>
          </a:prstGeom>
        </p:spPr>
      </p:pic>
      <p:pic>
        <p:nvPicPr>
          <p:cNvPr id="7" name="Picture 6" descr="Blue text on a black background&#10;&#10;Description automatically generated">
            <a:extLst>
              <a:ext uri="{FF2B5EF4-FFF2-40B4-BE49-F238E27FC236}">
                <a16:creationId xmlns:a16="http://schemas.microsoft.com/office/drawing/2014/main" id="{ADECD3C3-54C8-25B8-2E01-8CF5D49E7683}"/>
              </a:ext>
            </a:extLst>
          </p:cNvPr>
          <p:cNvPicPr>
            <a:picLocks noChangeAspect="1"/>
          </p:cNvPicPr>
          <p:nvPr/>
        </p:nvPicPr>
        <p:blipFill>
          <a:blip r:embed="rId15"/>
          <a:stretch>
            <a:fillRect/>
          </a:stretch>
        </p:blipFill>
        <p:spPr>
          <a:xfrm>
            <a:off x="2948684" y="3709827"/>
            <a:ext cx="1663558" cy="656866"/>
          </a:xfrm>
          <a:prstGeom prst="rect">
            <a:avLst/>
          </a:prstGeom>
        </p:spPr>
      </p:pic>
    </p:spTree>
    <p:extLst>
      <p:ext uri="{BB962C8B-B14F-4D97-AF65-F5344CB8AC3E}">
        <p14:creationId xmlns:p14="http://schemas.microsoft.com/office/powerpoint/2010/main" val="20444979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D96E7F16-DD13-DB1A-031E-586E5E040690}"/>
              </a:ext>
            </a:extLst>
          </p:cNvPr>
          <p:cNvSpPr>
            <a:spLocks noGrp="1"/>
          </p:cNvSpPr>
          <p:nvPr>
            <p:ph type="title"/>
          </p:nvPr>
        </p:nvSpPr>
        <p:spPr>
          <a:xfrm>
            <a:off x="2340969" y="2850609"/>
            <a:ext cx="8354255" cy="2260800"/>
          </a:xfrm>
        </p:spPr>
        <p:txBody>
          <a:bodyPr wrap="square" anchor="t">
            <a:normAutofit/>
          </a:bodyPr>
          <a:lstStyle/>
          <a:p>
            <a:r>
              <a:rPr lang="en-US" sz="4400">
                <a:effectLst/>
              </a:rPr>
              <a:t>Do you see your future with APG?</a:t>
            </a:r>
            <a:endParaRPr lang="en-US" sz="4400"/>
          </a:p>
        </p:txBody>
      </p:sp>
    </p:spTree>
    <p:extLst>
      <p:ext uri="{BB962C8B-B14F-4D97-AF65-F5344CB8AC3E}">
        <p14:creationId xmlns:p14="http://schemas.microsoft.com/office/powerpoint/2010/main" val="5544248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a:extLst>
            <a:ext uri="{FF2B5EF4-FFF2-40B4-BE49-F238E27FC236}">
              <a16:creationId xmlns:a16="http://schemas.microsoft.com/office/drawing/2014/main" id="{C93EEB25-761E-31DA-DD28-66C50FD85F8C}"/>
            </a:ext>
          </a:extLst>
        </p:cNvPr>
        <p:cNvGrpSpPr/>
        <p:nvPr/>
      </p:nvGrpSpPr>
      <p:grpSpPr>
        <a:xfrm>
          <a:off x="0" y="0"/>
          <a:ext cx="0" cy="0"/>
          <a:chOff x="0" y="0"/>
          <a:chExt cx="0" cy="0"/>
        </a:xfrm>
      </p:grpSpPr>
      <p:sp>
        <p:nvSpPr>
          <p:cNvPr id="5" name="Tijdelijke aanduiding voor inhoud 2">
            <a:extLst>
              <a:ext uri="{FF2B5EF4-FFF2-40B4-BE49-F238E27FC236}">
                <a16:creationId xmlns:a16="http://schemas.microsoft.com/office/drawing/2014/main" id="{A3126329-F664-C910-3F10-A903285D0804}"/>
              </a:ext>
            </a:extLst>
          </p:cNvPr>
          <p:cNvSpPr txBox="1">
            <a:spLocks/>
          </p:cNvSpPr>
          <p:nvPr/>
        </p:nvSpPr>
        <p:spPr>
          <a:xfrm>
            <a:off x="609600" y="4179478"/>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nl-NL" sz="1600"/>
          </a:p>
        </p:txBody>
      </p:sp>
      <p:sp>
        <p:nvSpPr>
          <p:cNvPr id="7" name="Tijdelijke aanduiding voor inhoud 2">
            <a:extLst>
              <a:ext uri="{FF2B5EF4-FFF2-40B4-BE49-F238E27FC236}">
                <a16:creationId xmlns:a16="http://schemas.microsoft.com/office/drawing/2014/main" id="{388E67B1-55EB-A9E3-ECDB-6136FEC77E78}"/>
              </a:ext>
            </a:extLst>
          </p:cNvPr>
          <p:cNvSpPr txBox="1">
            <a:spLocks/>
          </p:cNvSpPr>
          <p:nvPr/>
        </p:nvSpPr>
        <p:spPr>
          <a:xfrm>
            <a:off x="609600" y="1817278"/>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nl-NL" sz="1600"/>
          </a:p>
          <a:p>
            <a:pPr>
              <a:buNone/>
            </a:pPr>
            <a:endParaRPr lang="nl-NL" sz="1600"/>
          </a:p>
        </p:txBody>
      </p:sp>
      <p:sp>
        <p:nvSpPr>
          <p:cNvPr id="8" name="Tijdelijke aanduiding voor inhoud 2">
            <a:extLst>
              <a:ext uri="{FF2B5EF4-FFF2-40B4-BE49-F238E27FC236}">
                <a16:creationId xmlns:a16="http://schemas.microsoft.com/office/drawing/2014/main" id="{6A5639F9-CED4-6E6D-1752-00BFC66EEF62}"/>
              </a:ext>
            </a:extLst>
          </p:cNvPr>
          <p:cNvSpPr txBox="1">
            <a:spLocks/>
          </p:cNvSpPr>
          <p:nvPr/>
        </p:nvSpPr>
        <p:spPr>
          <a:xfrm>
            <a:off x="609600" y="3103819"/>
            <a:ext cx="5130000" cy="968452"/>
          </a:xfrm>
          <a:prstGeom prst="rect">
            <a:avLst/>
          </a:prstGeom>
        </p:spPr>
        <p:txBody>
          <a:bodyPr vert="horz" lIns="0" tIns="0" rIns="0" bIns="0" rtlCol="0" anchor="t" anchorCtr="0">
            <a:noAutofit/>
          </a:bodyPr>
          <a:lstStyle>
            <a:lvl1pPr marL="0" indent="0" algn="l" defTabSz="914400" rtl="0" eaLnBrk="1" latinLnBrk="0" hangingPunct="1">
              <a:lnSpc>
                <a:spcPct val="100000"/>
              </a:lnSpc>
              <a:spcBef>
                <a:spcPts val="0"/>
              </a:spcBef>
              <a:buClr>
                <a:srgbClr val="109FC6"/>
              </a:buClr>
              <a:buFont typeface="Arial" panose="020B0604020202020204" pitchFamily="34" charset="0"/>
              <a:buChar char="​"/>
              <a:defRPr sz="1500" b="0" kern="1200">
                <a:solidFill>
                  <a:schemeClr val="tx1"/>
                </a:solidFill>
                <a:latin typeface="+mn-lt"/>
                <a:ea typeface="+mn-ea"/>
                <a:cs typeface="+mn-cs"/>
              </a:defRPr>
            </a:lvl1pPr>
            <a:lvl2pPr marL="18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2pPr>
            <a:lvl3pPr marL="360000" indent="-180000" algn="l" defTabSz="914400" rtl="0" eaLnBrk="1" latinLnBrk="0" hangingPunct="1">
              <a:lnSpc>
                <a:spcPct val="100000"/>
              </a:lnSpc>
              <a:spcBef>
                <a:spcPts val="0"/>
              </a:spcBef>
              <a:buClr>
                <a:srgbClr val="109FC6"/>
              </a:buClr>
              <a:buFont typeface="Candara" panose="020E0502030303020204" pitchFamily="34" charset="0"/>
              <a:buChar char="–"/>
              <a:defRPr sz="1500" b="0" kern="1200">
                <a:solidFill>
                  <a:schemeClr val="tx1"/>
                </a:solidFill>
                <a:latin typeface="+mn-lt"/>
                <a:ea typeface="+mn-ea"/>
                <a:cs typeface="+mn-cs"/>
              </a:defRPr>
            </a:lvl3pPr>
            <a:lvl4pPr marL="540000" indent="-180000" algn="l" defTabSz="914400" rtl="0" eaLnBrk="1" latinLnBrk="0" hangingPunct="1">
              <a:lnSpc>
                <a:spcPct val="100000"/>
              </a:lnSpc>
              <a:spcBef>
                <a:spcPts val="0"/>
              </a:spcBef>
              <a:buClr>
                <a:srgbClr val="109FC6"/>
              </a:buClr>
              <a:buFont typeface="Candara" panose="020E0502030303020204" pitchFamily="34" charset="0"/>
              <a:buChar char="•"/>
              <a:defRPr sz="1500" kern="1200">
                <a:solidFill>
                  <a:schemeClr val="tx1"/>
                </a:solidFill>
                <a:latin typeface="+mn-lt"/>
                <a:ea typeface="+mn-ea"/>
                <a:cs typeface="+mn-cs"/>
              </a:defRPr>
            </a:lvl4pPr>
            <a:lvl5pPr marL="72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5pPr>
            <a:lvl6pPr marL="180000" indent="-180000" algn="l" defTabSz="914400" rtl="0" eaLnBrk="1" latinLnBrk="0" hangingPunct="1">
              <a:lnSpc>
                <a:spcPct val="100000"/>
              </a:lnSpc>
              <a:spcBef>
                <a:spcPts val="0"/>
              </a:spcBef>
              <a:buClr>
                <a:srgbClr val="109FC6"/>
              </a:buClr>
              <a:buSzPct val="90000"/>
              <a:buFont typeface="+mj-lt"/>
              <a:buAutoNum type="arabicPeriod"/>
              <a:defRPr sz="1500" kern="1200">
                <a:solidFill>
                  <a:schemeClr val="tx1"/>
                </a:solidFill>
                <a:latin typeface="+mn-lt"/>
                <a:ea typeface="+mn-ea"/>
                <a:cs typeface="+mn-cs"/>
              </a:defRPr>
            </a:lvl6pPr>
            <a:lvl7pPr marL="360000" indent="-180000" algn="l" defTabSz="914400" rtl="0" eaLnBrk="1" latinLnBrk="0" hangingPunct="1">
              <a:lnSpc>
                <a:spcPct val="100000"/>
              </a:lnSpc>
              <a:spcBef>
                <a:spcPts val="0"/>
              </a:spcBef>
              <a:buClr>
                <a:srgbClr val="109FC6"/>
              </a:buClr>
              <a:buSzPct val="100000"/>
              <a:buFont typeface="Candara" panose="020E0502030303020204" pitchFamily="34" charset="0"/>
              <a:buChar char="–"/>
              <a:defRPr sz="1500" kern="1200">
                <a:solidFill>
                  <a:schemeClr val="tx1"/>
                </a:solidFill>
                <a:latin typeface="+mn-lt"/>
                <a:ea typeface="+mn-ea"/>
                <a:cs typeface="+mn-cs"/>
              </a:defRPr>
            </a:lvl7pPr>
            <a:lvl8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109FC6"/>
                </a:solidFill>
                <a:latin typeface="+mn-lt"/>
                <a:ea typeface="+mn-ea"/>
                <a:cs typeface="+mn-cs"/>
              </a:defRPr>
            </a:lvl8pPr>
            <a:lvl9pPr marL="0" indent="0" algn="l" defTabSz="914400" rtl="0" eaLnBrk="1" latinLnBrk="0" hangingPunct="1">
              <a:lnSpc>
                <a:spcPct val="100000"/>
              </a:lnSpc>
              <a:spcBef>
                <a:spcPts val="0"/>
              </a:spcBef>
              <a:buClr>
                <a:srgbClr val="109FC6"/>
              </a:buClr>
              <a:buFont typeface="Arial" panose="020B0604020202020204" pitchFamily="34" charset="0"/>
              <a:buChar char="​"/>
              <a:defRPr sz="1500" b="1" kern="1200">
                <a:solidFill>
                  <a:srgbClr val="2E318F"/>
                </a:solidFill>
                <a:latin typeface="+mn-lt"/>
                <a:ea typeface="+mn-ea"/>
                <a:cs typeface="+mn-cs"/>
              </a:defRPr>
            </a:lvl9pPr>
          </a:lstStyle>
          <a:p>
            <a:pPr>
              <a:buNone/>
            </a:pPr>
            <a:endParaRPr lang="nl-NL" sz="1600"/>
          </a:p>
        </p:txBody>
      </p:sp>
      <p:sp>
        <p:nvSpPr>
          <p:cNvPr id="2" name="Title 1">
            <a:extLst>
              <a:ext uri="{FF2B5EF4-FFF2-40B4-BE49-F238E27FC236}">
                <a16:creationId xmlns:a16="http://schemas.microsoft.com/office/drawing/2014/main" id="{B076F6CA-C448-3881-005D-554433935D47}"/>
              </a:ext>
            </a:extLst>
          </p:cNvPr>
          <p:cNvSpPr>
            <a:spLocks noGrp="1"/>
          </p:cNvSpPr>
          <p:nvPr>
            <p:ph type="title"/>
          </p:nvPr>
        </p:nvSpPr>
        <p:spPr>
          <a:xfrm>
            <a:off x="609600" y="762000"/>
            <a:ext cx="10972797" cy="1191600"/>
          </a:xfrm>
        </p:spPr>
        <p:txBody>
          <a:bodyPr wrap="square" anchor="t">
            <a:normAutofit/>
          </a:bodyPr>
          <a:lstStyle/>
          <a:p>
            <a:r>
              <a:rPr lang="nl-NL" sz="4200"/>
              <a:t>Timeline </a:t>
            </a:r>
            <a:r>
              <a:rPr lang="nl-NL" sz="4200" err="1"/>
              <a:t>selection</a:t>
            </a:r>
            <a:r>
              <a:rPr lang="nl-NL" sz="4200"/>
              <a:t> steps</a:t>
            </a:r>
          </a:p>
        </p:txBody>
      </p:sp>
      <p:pic>
        <p:nvPicPr>
          <p:cNvPr id="12" name="Afbeelding 11">
            <a:extLst>
              <a:ext uri="{FF2B5EF4-FFF2-40B4-BE49-F238E27FC236}">
                <a16:creationId xmlns:a16="http://schemas.microsoft.com/office/drawing/2014/main" id="{77F3B660-3FAB-35AE-498F-31B09DC8EE0A}"/>
              </a:ext>
            </a:extLst>
          </p:cNvPr>
          <p:cNvPicPr>
            <a:picLocks noChangeAspect="1"/>
          </p:cNvPicPr>
          <p:nvPr/>
        </p:nvPicPr>
        <p:blipFill>
          <a:blip r:embed="rId3"/>
          <a:stretch>
            <a:fillRect/>
          </a:stretch>
        </p:blipFill>
        <p:spPr>
          <a:xfrm>
            <a:off x="0" y="1920533"/>
            <a:ext cx="12192000" cy="3016933"/>
          </a:xfrm>
          <a:prstGeom prst="rect">
            <a:avLst/>
          </a:prstGeom>
        </p:spPr>
      </p:pic>
    </p:spTree>
    <p:extLst>
      <p:ext uri="{BB962C8B-B14F-4D97-AF65-F5344CB8AC3E}">
        <p14:creationId xmlns:p14="http://schemas.microsoft.com/office/powerpoint/2010/main" val="256701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nodePh="1">
                                  <p:stCondLst>
                                    <p:cond delay="0"/>
                                  </p:stCondLst>
                                  <p:endCondLst>
                                    <p:cond evt="begin" delay="0">
                                      <p:tn val="10"/>
                                    </p:cond>
                                  </p:end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nodePh="1">
                                  <p:stCondLst>
                                    <p:cond delay="0"/>
                                  </p:stCondLst>
                                  <p:endCondLst>
                                    <p:cond evt="begin" delay="0">
                                      <p:tn val="15"/>
                                    </p:cond>
                                  </p:end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B774B5-38A1-446A-A1A9-F4974D9F9EE1}"/>
              </a:ext>
            </a:extLst>
          </p:cNvPr>
          <p:cNvSpPr>
            <a:spLocks noGrp="1"/>
          </p:cNvSpPr>
          <p:nvPr>
            <p:ph type="title"/>
          </p:nvPr>
        </p:nvSpPr>
        <p:spPr>
          <a:xfrm>
            <a:off x="2924175" y="1824514"/>
            <a:ext cx="8916625" cy="3208970"/>
          </a:xfrm>
        </p:spPr>
        <p:txBody>
          <a:bodyPr/>
          <a:lstStyle/>
          <a:p>
            <a:pPr>
              <a:lnSpc>
                <a:spcPct val="100000"/>
              </a:lnSpc>
              <a:tabLst>
                <a:tab pos="174625" algn="l"/>
              </a:tabLst>
            </a:pPr>
            <a:r>
              <a:rPr lang="nl-NL" sz="3200" b="0"/>
              <a:t>Contact details</a:t>
            </a:r>
            <a:br>
              <a:rPr lang="nl-NL" sz="3200" b="0"/>
            </a:br>
            <a:r>
              <a:rPr lang="nl-NL" sz="3200" b="0"/>
              <a:t>	</a:t>
            </a:r>
            <a:br>
              <a:rPr lang="nl-NL" sz="3200" b="0"/>
            </a:br>
            <a:br>
              <a:rPr lang="nl-NL" sz="3600" b="0"/>
            </a:br>
            <a:endParaRPr lang="nl-NL" b="0"/>
          </a:p>
        </p:txBody>
      </p:sp>
      <p:sp>
        <p:nvSpPr>
          <p:cNvPr id="5" name="Tijdelijke aanduiding voor dianummer 4">
            <a:extLst>
              <a:ext uri="{FF2B5EF4-FFF2-40B4-BE49-F238E27FC236}">
                <a16:creationId xmlns:a16="http://schemas.microsoft.com/office/drawing/2014/main" id="{AE14BA97-EC20-4463-B5C9-82FD754C1255}"/>
              </a:ext>
            </a:extLst>
          </p:cNvPr>
          <p:cNvSpPr>
            <a:spLocks noGrp="1"/>
          </p:cNvSpPr>
          <p:nvPr>
            <p:ph type="sldNum" sz="quarter" idx="12"/>
          </p:nvPr>
        </p:nvSpPr>
        <p:spPr/>
        <p:txBody>
          <a:bodyPr/>
          <a:lstStyle/>
          <a:p>
            <a:r>
              <a:rPr lang="nl-NL"/>
              <a:t> </a:t>
            </a:r>
            <a:fld id="{5A257A9B-58C8-42D0-BD75-97A1C03F86D3}" type="slidenum">
              <a:rPr lang="nl-NL" smtClean="0"/>
              <a:pPr/>
              <a:t>30</a:t>
            </a:fld>
            <a:endParaRPr lang="nl-NL"/>
          </a:p>
        </p:txBody>
      </p:sp>
      <p:pic>
        <p:nvPicPr>
          <p:cNvPr id="7" name="Afbeelding 6">
            <a:extLst>
              <a:ext uri="{FF2B5EF4-FFF2-40B4-BE49-F238E27FC236}">
                <a16:creationId xmlns:a16="http://schemas.microsoft.com/office/drawing/2014/main" id="{10AF3452-07B9-FE9A-6462-07EEE3C43DF6}"/>
              </a:ext>
            </a:extLst>
          </p:cNvPr>
          <p:cNvPicPr>
            <a:picLocks noChangeAspect="1"/>
          </p:cNvPicPr>
          <p:nvPr/>
        </p:nvPicPr>
        <p:blipFill>
          <a:blip r:embed="rId2"/>
          <a:stretch>
            <a:fillRect/>
          </a:stretch>
        </p:blipFill>
        <p:spPr>
          <a:xfrm>
            <a:off x="1674329" y="2312042"/>
            <a:ext cx="4577276" cy="2865660"/>
          </a:xfrm>
          <a:prstGeom prst="rect">
            <a:avLst/>
          </a:prstGeom>
        </p:spPr>
      </p:pic>
      <p:pic>
        <p:nvPicPr>
          <p:cNvPr id="1026" name="Picture 2" descr="profielafbeelding">
            <a:extLst>
              <a:ext uri="{FF2B5EF4-FFF2-40B4-BE49-F238E27FC236}">
                <a16:creationId xmlns:a16="http://schemas.microsoft.com/office/drawing/2014/main" id="{575691A7-A917-E146-AA72-D3DD727A18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1843087"/>
            <a:ext cx="3171825"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37335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C4B14-8B5C-72D1-D2CD-C273BB5FBCC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7998EA9-B2F4-3FDC-2960-E700524BFCAD}"/>
              </a:ext>
            </a:extLst>
          </p:cNvPr>
          <p:cNvSpPr>
            <a:spLocks noGrp="1"/>
          </p:cNvSpPr>
          <p:nvPr>
            <p:ph type="title"/>
          </p:nvPr>
        </p:nvSpPr>
        <p:spPr/>
        <p:txBody>
          <a:bodyPr/>
          <a:lstStyle/>
          <a:p>
            <a:r>
              <a:rPr lang="nl-NL"/>
              <a:t>FAQ</a:t>
            </a:r>
            <a:br>
              <a:rPr lang="nl-NL"/>
            </a:br>
            <a:endParaRPr lang="nl-NL"/>
          </a:p>
        </p:txBody>
      </p:sp>
    </p:spTree>
    <p:extLst>
      <p:ext uri="{BB962C8B-B14F-4D97-AF65-F5344CB8AC3E}">
        <p14:creationId xmlns:p14="http://schemas.microsoft.com/office/powerpoint/2010/main" val="16700621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C73A6B-DAEF-48C2-9CEE-CCC33361866C}"/>
              </a:ext>
            </a:extLst>
          </p:cNvPr>
          <p:cNvSpPr>
            <a:spLocks noGrp="1"/>
          </p:cNvSpPr>
          <p:nvPr>
            <p:ph type="title"/>
          </p:nvPr>
        </p:nvSpPr>
        <p:spPr/>
        <p:txBody>
          <a:bodyPr/>
          <a:lstStyle/>
          <a:p>
            <a:r>
              <a:rPr lang="nl-NL"/>
              <a:t>FAQ</a:t>
            </a:r>
          </a:p>
        </p:txBody>
      </p:sp>
      <p:sp>
        <p:nvSpPr>
          <p:cNvPr id="3" name="Tijdelijke aanduiding voor inhoud 2">
            <a:extLst>
              <a:ext uri="{FF2B5EF4-FFF2-40B4-BE49-F238E27FC236}">
                <a16:creationId xmlns:a16="http://schemas.microsoft.com/office/drawing/2014/main" id="{9DEA1EEF-D1F1-3552-744A-9E97E7354D33}"/>
              </a:ext>
            </a:extLst>
          </p:cNvPr>
          <p:cNvSpPr>
            <a:spLocks noGrp="1"/>
          </p:cNvSpPr>
          <p:nvPr>
            <p:ph idx="1"/>
          </p:nvPr>
        </p:nvSpPr>
        <p:spPr>
          <a:xfrm>
            <a:off x="529700" y="1558790"/>
            <a:ext cx="10081149" cy="3978000"/>
          </a:xfrm>
        </p:spPr>
        <p:txBody>
          <a:bodyPr/>
          <a:lstStyle/>
          <a:p>
            <a:pPr>
              <a:buNone/>
            </a:pPr>
            <a:r>
              <a:rPr lang="nl-NL" sz="1800" b="1">
                <a:latin typeface="Calibri"/>
                <a:ea typeface="Times New Roman" panose="02020603050405020304" pitchFamily="18" charset="0"/>
                <a:cs typeface="Calibri"/>
              </a:rPr>
              <a:t>1</a:t>
            </a:r>
            <a:r>
              <a:rPr lang="nl-NL" sz="1800" b="1">
                <a:effectLst/>
                <a:latin typeface="Calibri"/>
                <a:ea typeface="Times New Roman" panose="02020603050405020304" pitchFamily="18" charset="0"/>
                <a:cs typeface="Calibri"/>
              </a:rPr>
              <a:t>. How </a:t>
            </a:r>
            <a:r>
              <a:rPr lang="nl-NL" sz="1800" b="1" err="1">
                <a:effectLst/>
                <a:latin typeface="Calibri"/>
                <a:ea typeface="Times New Roman" panose="02020603050405020304" pitchFamily="18" charset="0"/>
                <a:cs typeface="Calibri"/>
              </a:rPr>
              <a:t>competitive</a:t>
            </a:r>
            <a:r>
              <a:rPr lang="nl-NL" sz="1800" b="1">
                <a:effectLst/>
                <a:latin typeface="Calibri"/>
                <a:ea typeface="Times New Roman" panose="02020603050405020304" pitchFamily="18" charset="0"/>
                <a:cs typeface="Calibri"/>
              </a:rPr>
              <a:t> is </a:t>
            </a:r>
            <a:r>
              <a:rPr lang="nl-NL" sz="1800" b="1" err="1">
                <a:effectLst/>
                <a:latin typeface="Calibri"/>
                <a:ea typeface="Times New Roman" panose="02020603050405020304" pitchFamily="18" charset="0"/>
                <a:cs typeface="Calibri"/>
              </a:rPr>
              <a:t>the</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application</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process</a:t>
            </a:r>
            <a:r>
              <a:rPr lang="nl-NL" sz="1800" b="1">
                <a:effectLst/>
                <a:latin typeface="Calibri"/>
                <a:ea typeface="Times New Roman" panose="02020603050405020304" pitchFamily="18" charset="0"/>
                <a:cs typeface="Calibri"/>
              </a:rPr>
              <a:t>?</a:t>
            </a:r>
            <a:endParaRPr lang="en-US"/>
          </a:p>
          <a:p>
            <a:pPr marL="465455" lvl="1" indent="-285750">
              <a:buFont typeface="Arial" panose="020B0604020202020204" pitchFamily="34" charset="0"/>
              <a:buChar char="•"/>
            </a:pPr>
            <a:r>
              <a:rPr lang="nl-NL">
                <a:latin typeface="Calibri"/>
                <a:ea typeface="Calibri"/>
                <a:cs typeface="Calibri"/>
              </a:rPr>
              <a:t>The </a:t>
            </a:r>
            <a:r>
              <a:rPr lang="nl-NL" err="1">
                <a:latin typeface="Calibri"/>
                <a:ea typeface="Calibri"/>
                <a:cs typeface="Calibri"/>
              </a:rPr>
              <a:t>application</a:t>
            </a:r>
            <a:r>
              <a:rPr lang="nl-NL">
                <a:latin typeface="Calibri"/>
                <a:ea typeface="Calibri"/>
                <a:cs typeface="Calibri"/>
              </a:rPr>
              <a:t> </a:t>
            </a:r>
            <a:r>
              <a:rPr lang="nl-NL" err="1">
                <a:latin typeface="Calibri"/>
                <a:ea typeface="Calibri"/>
                <a:cs typeface="Calibri"/>
              </a:rPr>
              <a:t>process</a:t>
            </a:r>
            <a:r>
              <a:rPr lang="nl-NL">
                <a:latin typeface="Calibri"/>
                <a:ea typeface="Calibri"/>
                <a:cs typeface="Calibri"/>
              </a:rPr>
              <a:t> is </a:t>
            </a:r>
            <a:r>
              <a:rPr lang="nl-NL" err="1">
                <a:latin typeface="Calibri"/>
                <a:ea typeface="Calibri"/>
                <a:cs typeface="Calibri"/>
              </a:rPr>
              <a:t>very</a:t>
            </a:r>
            <a:r>
              <a:rPr lang="nl-NL">
                <a:latin typeface="Calibri"/>
                <a:ea typeface="Calibri"/>
                <a:cs typeface="Calibri"/>
              </a:rPr>
              <a:t> </a:t>
            </a:r>
            <a:r>
              <a:rPr lang="nl-NL" err="1">
                <a:latin typeface="Calibri"/>
                <a:ea typeface="Calibri"/>
                <a:cs typeface="Calibri"/>
              </a:rPr>
              <a:t>competitive</a:t>
            </a:r>
            <a:r>
              <a:rPr lang="nl-NL">
                <a:latin typeface="Calibri"/>
                <a:ea typeface="Calibri"/>
                <a:cs typeface="Calibri"/>
              </a:rPr>
              <a:t>. In 2024 we had over 800 </a:t>
            </a:r>
            <a:r>
              <a:rPr lang="nl-NL" err="1">
                <a:latin typeface="Calibri"/>
                <a:ea typeface="Calibri"/>
                <a:cs typeface="Calibri"/>
              </a:rPr>
              <a:t>applicants</a:t>
            </a:r>
            <a:r>
              <a:rPr lang="nl-NL">
                <a:latin typeface="Calibri"/>
                <a:ea typeface="Calibri"/>
                <a:cs typeface="Calibri"/>
              </a:rPr>
              <a:t> </a:t>
            </a:r>
            <a:r>
              <a:rPr lang="nl-NL" err="1">
                <a:latin typeface="Calibri"/>
                <a:ea typeface="Calibri"/>
                <a:cs typeface="Calibri"/>
              </a:rPr>
              <a:t>for</a:t>
            </a:r>
            <a:r>
              <a:rPr lang="nl-NL">
                <a:latin typeface="Calibri"/>
                <a:ea typeface="Calibri"/>
                <a:cs typeface="Calibri"/>
              </a:rPr>
              <a:t> 10 </a:t>
            </a:r>
            <a:r>
              <a:rPr lang="nl-NL" err="1">
                <a:latin typeface="Calibri"/>
                <a:ea typeface="Calibri"/>
                <a:cs typeface="Calibri"/>
              </a:rPr>
              <a:t>positions</a:t>
            </a:r>
            <a:r>
              <a:rPr lang="nl-NL">
                <a:latin typeface="Calibri"/>
                <a:ea typeface="Calibri"/>
                <a:cs typeface="Calibri"/>
              </a:rPr>
              <a:t>.</a:t>
            </a:r>
          </a:p>
          <a:p>
            <a:pPr marL="359410" lvl="2" indent="0">
              <a:buNone/>
            </a:pPr>
            <a:endParaRPr lang="nl-NL">
              <a:latin typeface="Calibri" panose="020F0502020204030204" pitchFamily="34" charset="0"/>
              <a:ea typeface="Calibri" panose="020F0502020204030204" pitchFamily="34" charset="0"/>
              <a:cs typeface="Calibri" panose="020F0502020204030204" pitchFamily="34" charset="0"/>
            </a:endParaRPr>
          </a:p>
          <a:p>
            <a:pPr>
              <a:buNone/>
            </a:pPr>
            <a:r>
              <a:rPr lang="nl-NL" sz="1800" b="1">
                <a:latin typeface="Calibri"/>
                <a:ea typeface="Times New Roman" panose="02020603050405020304" pitchFamily="18" charset="0"/>
                <a:cs typeface="Calibri"/>
              </a:rPr>
              <a:t>2</a:t>
            </a:r>
            <a:r>
              <a:rPr lang="nl-NL" sz="1800" b="1">
                <a:effectLst/>
                <a:latin typeface="Calibri"/>
                <a:ea typeface="Times New Roman" panose="02020603050405020304" pitchFamily="18" charset="0"/>
                <a:cs typeface="Calibri"/>
              </a:rPr>
              <a:t>.</a:t>
            </a:r>
            <a:r>
              <a:rPr lang="nl-NL" sz="1800">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What</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can</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applicants</a:t>
            </a:r>
            <a:r>
              <a:rPr lang="nl-NL" sz="1800" b="1">
                <a:effectLst/>
                <a:latin typeface="Calibri"/>
                <a:ea typeface="Times New Roman" panose="02020603050405020304" pitchFamily="18" charset="0"/>
                <a:cs typeface="Calibri"/>
              </a:rPr>
              <a:t> do </a:t>
            </a:r>
            <a:r>
              <a:rPr lang="nl-NL" sz="1800" b="1" err="1">
                <a:effectLst/>
                <a:latin typeface="Calibri"/>
                <a:ea typeface="Times New Roman" panose="02020603050405020304" pitchFamily="18" charset="0"/>
                <a:cs typeface="Calibri"/>
              </a:rPr>
              <a:t>to</a:t>
            </a:r>
            <a:r>
              <a:rPr lang="nl-NL" sz="1800" b="1">
                <a:effectLst/>
                <a:latin typeface="Calibri"/>
                <a:ea typeface="Times New Roman" panose="02020603050405020304" pitchFamily="18" charset="0"/>
                <a:cs typeface="Calibri"/>
              </a:rPr>
              <a:t> stand out?</a:t>
            </a:r>
          </a:p>
          <a:p>
            <a:pPr marL="465455" lvl="1" indent="-285750">
              <a:buFont typeface="Arial" panose="020B0604020202020204" pitchFamily="34" charset="0"/>
              <a:buChar char="•"/>
            </a:pPr>
            <a:r>
              <a:rPr lang="nl-NL">
                <a:latin typeface="Calibri"/>
                <a:ea typeface="Calibri"/>
                <a:cs typeface="Calibri"/>
              </a:rPr>
              <a:t>Make </a:t>
            </a:r>
            <a:r>
              <a:rPr lang="nl-NL" err="1">
                <a:latin typeface="Calibri"/>
                <a:ea typeface="Calibri"/>
                <a:cs typeface="Calibri"/>
              </a:rPr>
              <a:t>sure</a:t>
            </a:r>
            <a:r>
              <a:rPr lang="nl-NL">
                <a:latin typeface="Calibri"/>
                <a:ea typeface="Calibri"/>
                <a:cs typeface="Calibri"/>
              </a:rPr>
              <a:t> </a:t>
            </a:r>
            <a:r>
              <a:rPr lang="nl-NL" err="1">
                <a:latin typeface="Calibri"/>
                <a:ea typeface="Calibri"/>
                <a:cs typeface="Calibri"/>
              </a:rPr>
              <a:t>you</a:t>
            </a:r>
            <a:r>
              <a:rPr lang="nl-NL">
                <a:latin typeface="Calibri"/>
                <a:ea typeface="Calibri"/>
                <a:cs typeface="Calibri"/>
              </a:rPr>
              <a:t> meet </a:t>
            </a:r>
            <a:r>
              <a:rPr lang="nl-NL" err="1">
                <a:latin typeface="Calibri"/>
                <a:ea typeface="Calibri"/>
                <a:cs typeface="Calibri"/>
              </a:rPr>
              <a:t>the</a:t>
            </a:r>
            <a:r>
              <a:rPr lang="nl-NL">
                <a:latin typeface="Calibri"/>
                <a:ea typeface="Calibri"/>
                <a:cs typeface="Calibri"/>
              </a:rPr>
              <a:t> </a:t>
            </a:r>
            <a:r>
              <a:rPr lang="nl-NL" err="1">
                <a:latin typeface="Calibri"/>
                <a:ea typeface="Calibri"/>
                <a:cs typeface="Calibri"/>
              </a:rPr>
              <a:t>requirements</a:t>
            </a:r>
            <a:r>
              <a:rPr lang="nl-NL">
                <a:latin typeface="Calibri"/>
                <a:ea typeface="Calibri"/>
                <a:cs typeface="Calibri"/>
              </a:rPr>
              <a:t> and </a:t>
            </a:r>
            <a:r>
              <a:rPr lang="nl-NL" err="1">
                <a:latin typeface="Calibri"/>
                <a:ea typeface="Calibri"/>
                <a:cs typeface="Calibri"/>
              </a:rPr>
              <a:t>that</a:t>
            </a:r>
            <a:r>
              <a:rPr lang="nl-NL">
                <a:latin typeface="Calibri"/>
                <a:ea typeface="Calibri"/>
                <a:cs typeface="Calibri"/>
              </a:rPr>
              <a:t> </a:t>
            </a:r>
            <a:r>
              <a:rPr lang="nl-NL" err="1">
                <a:latin typeface="Calibri"/>
                <a:ea typeface="Calibri"/>
                <a:cs typeface="Calibri"/>
              </a:rPr>
              <a:t>it</a:t>
            </a:r>
            <a:r>
              <a:rPr lang="nl-NL">
                <a:latin typeface="Calibri"/>
                <a:ea typeface="Calibri"/>
                <a:cs typeface="Calibri"/>
              </a:rPr>
              <a:t> is </a:t>
            </a:r>
            <a:r>
              <a:rPr lang="nl-NL" err="1">
                <a:latin typeface="Calibri"/>
                <a:ea typeface="Calibri"/>
                <a:cs typeface="Calibri"/>
              </a:rPr>
              <a:t>conveyed</a:t>
            </a:r>
            <a:r>
              <a:rPr lang="nl-NL">
                <a:latin typeface="Calibri"/>
                <a:ea typeface="Calibri"/>
                <a:cs typeface="Calibri"/>
              </a:rPr>
              <a:t> </a:t>
            </a:r>
            <a:r>
              <a:rPr lang="nl-NL" err="1">
                <a:latin typeface="Calibri"/>
                <a:ea typeface="Calibri"/>
                <a:cs typeface="Calibri"/>
              </a:rPr>
              <a:t>through</a:t>
            </a:r>
            <a:r>
              <a:rPr lang="nl-NL">
                <a:latin typeface="Calibri"/>
                <a:ea typeface="Calibri"/>
                <a:cs typeface="Calibri"/>
              </a:rPr>
              <a:t> </a:t>
            </a:r>
            <a:r>
              <a:rPr lang="nl-NL" err="1">
                <a:latin typeface="Calibri"/>
                <a:ea typeface="Calibri"/>
                <a:cs typeface="Calibri"/>
              </a:rPr>
              <a:t>your</a:t>
            </a:r>
            <a:r>
              <a:rPr lang="nl-NL">
                <a:latin typeface="Calibri"/>
                <a:ea typeface="Calibri"/>
                <a:cs typeface="Calibri"/>
              </a:rPr>
              <a:t> cv and letter. Later in </a:t>
            </a:r>
            <a:r>
              <a:rPr lang="nl-NL" err="1">
                <a:latin typeface="Calibri"/>
                <a:ea typeface="Calibri"/>
                <a:cs typeface="Calibri"/>
              </a:rPr>
              <a:t>the</a:t>
            </a:r>
            <a:r>
              <a:rPr lang="nl-NL">
                <a:latin typeface="Calibri"/>
                <a:ea typeface="Calibri"/>
                <a:cs typeface="Calibri"/>
              </a:rPr>
              <a:t> </a:t>
            </a:r>
            <a:r>
              <a:rPr lang="nl-NL" err="1">
                <a:latin typeface="Calibri"/>
                <a:ea typeface="Calibri"/>
                <a:cs typeface="Calibri"/>
              </a:rPr>
              <a:t>process</a:t>
            </a:r>
            <a:r>
              <a:rPr lang="nl-NL">
                <a:latin typeface="Calibri"/>
                <a:ea typeface="Calibri"/>
                <a:cs typeface="Calibri"/>
              </a:rPr>
              <a:t>, </a:t>
            </a:r>
            <a:r>
              <a:rPr lang="nl-NL" err="1">
                <a:latin typeface="Calibri"/>
                <a:ea typeface="Calibri"/>
                <a:cs typeface="Calibri"/>
              </a:rPr>
              <a:t>ensure</a:t>
            </a:r>
            <a:r>
              <a:rPr lang="nl-NL">
                <a:latin typeface="Calibri"/>
                <a:ea typeface="Calibri"/>
                <a:cs typeface="Calibri"/>
              </a:rPr>
              <a:t> </a:t>
            </a:r>
            <a:r>
              <a:rPr lang="nl-NL" err="1">
                <a:latin typeface="Calibri"/>
                <a:ea typeface="Calibri"/>
                <a:cs typeface="Calibri"/>
              </a:rPr>
              <a:t>that</a:t>
            </a:r>
            <a:r>
              <a:rPr lang="nl-NL">
                <a:latin typeface="Calibri"/>
                <a:ea typeface="Calibri"/>
                <a:cs typeface="Calibri"/>
              </a:rPr>
              <a:t> </a:t>
            </a:r>
            <a:r>
              <a:rPr lang="nl-NL" err="1">
                <a:latin typeface="Calibri"/>
                <a:ea typeface="Calibri"/>
                <a:cs typeface="Calibri"/>
              </a:rPr>
              <a:t>you</a:t>
            </a:r>
            <a:r>
              <a:rPr lang="nl-NL">
                <a:latin typeface="Calibri"/>
                <a:ea typeface="Calibri"/>
                <a:cs typeface="Calibri"/>
              </a:rPr>
              <a:t> </a:t>
            </a:r>
            <a:r>
              <a:rPr lang="nl-NL" err="1">
                <a:latin typeface="Calibri"/>
                <a:ea typeface="Calibri"/>
                <a:cs typeface="Calibri"/>
              </a:rPr>
              <a:t>can</a:t>
            </a:r>
            <a:r>
              <a:rPr lang="nl-NL">
                <a:latin typeface="Calibri"/>
                <a:ea typeface="Calibri"/>
                <a:cs typeface="Calibri"/>
              </a:rPr>
              <a:t> </a:t>
            </a:r>
            <a:r>
              <a:rPr lang="nl-NL" err="1">
                <a:latin typeface="Calibri"/>
                <a:ea typeface="Calibri"/>
                <a:cs typeface="Calibri"/>
              </a:rPr>
              <a:t>effectively</a:t>
            </a:r>
            <a:r>
              <a:rPr lang="nl-NL">
                <a:latin typeface="Calibri"/>
                <a:ea typeface="Calibri"/>
                <a:cs typeface="Calibri"/>
              </a:rPr>
              <a:t> present </a:t>
            </a:r>
            <a:r>
              <a:rPr lang="nl-NL" err="1">
                <a:latin typeface="Calibri"/>
                <a:ea typeface="Calibri"/>
                <a:cs typeface="Calibri"/>
              </a:rPr>
              <a:t>yourself</a:t>
            </a:r>
            <a:r>
              <a:rPr lang="nl-NL">
                <a:latin typeface="Calibri"/>
                <a:ea typeface="Calibri"/>
                <a:cs typeface="Calibri"/>
              </a:rPr>
              <a:t>, </a:t>
            </a:r>
            <a:r>
              <a:rPr lang="nl-NL" err="1">
                <a:latin typeface="Calibri"/>
                <a:ea typeface="Calibri"/>
                <a:cs typeface="Calibri"/>
              </a:rPr>
              <a:t>aligning</a:t>
            </a:r>
            <a:r>
              <a:rPr lang="nl-NL">
                <a:latin typeface="Calibri"/>
                <a:ea typeface="Calibri"/>
                <a:cs typeface="Calibri"/>
              </a:rPr>
              <a:t> </a:t>
            </a:r>
            <a:r>
              <a:rPr lang="nl-NL" err="1">
                <a:latin typeface="Calibri"/>
                <a:ea typeface="Calibri"/>
                <a:cs typeface="Calibri"/>
              </a:rPr>
              <a:t>with</a:t>
            </a:r>
            <a:r>
              <a:rPr lang="nl-NL">
                <a:latin typeface="Calibri"/>
                <a:ea typeface="Calibri"/>
                <a:cs typeface="Calibri"/>
              </a:rPr>
              <a:t> </a:t>
            </a:r>
            <a:r>
              <a:rPr lang="nl-NL" err="1">
                <a:latin typeface="Calibri"/>
                <a:ea typeface="Calibri"/>
                <a:cs typeface="Calibri"/>
              </a:rPr>
              <a:t>the</a:t>
            </a:r>
            <a:r>
              <a:rPr lang="nl-NL">
                <a:latin typeface="Calibri"/>
                <a:ea typeface="Calibri"/>
                <a:cs typeface="Calibri"/>
              </a:rPr>
              <a:t> </a:t>
            </a:r>
            <a:r>
              <a:rPr lang="nl-NL" err="1">
                <a:latin typeface="Calibri"/>
                <a:ea typeface="Calibri"/>
                <a:cs typeface="Calibri"/>
              </a:rPr>
              <a:t>requirements</a:t>
            </a:r>
            <a:r>
              <a:rPr lang="nl-NL">
                <a:latin typeface="Calibri"/>
                <a:ea typeface="Calibri"/>
                <a:cs typeface="Calibri"/>
              </a:rPr>
              <a:t> and </a:t>
            </a:r>
            <a:r>
              <a:rPr lang="nl-NL" err="1">
                <a:latin typeface="Calibri"/>
                <a:ea typeface="Calibri"/>
                <a:cs typeface="Calibri"/>
              </a:rPr>
              <a:t>having</a:t>
            </a:r>
            <a:r>
              <a:rPr lang="nl-NL">
                <a:latin typeface="Calibri"/>
                <a:ea typeface="Calibri"/>
                <a:cs typeface="Calibri"/>
              </a:rPr>
              <a:t> </a:t>
            </a:r>
            <a:r>
              <a:rPr lang="nl-NL" err="1">
                <a:latin typeface="Calibri"/>
                <a:ea typeface="Calibri"/>
                <a:cs typeface="Calibri"/>
              </a:rPr>
              <a:t>your</a:t>
            </a:r>
            <a:r>
              <a:rPr lang="nl-NL">
                <a:latin typeface="Calibri"/>
                <a:ea typeface="Calibri"/>
                <a:cs typeface="Calibri"/>
              </a:rPr>
              <a:t> story ready </a:t>
            </a:r>
            <a:r>
              <a:rPr lang="nl-NL" err="1">
                <a:latin typeface="Calibri"/>
                <a:ea typeface="Calibri"/>
                <a:cs typeface="Calibri"/>
              </a:rPr>
              <a:t>for</a:t>
            </a:r>
            <a:r>
              <a:rPr lang="nl-NL">
                <a:latin typeface="Calibri"/>
                <a:ea typeface="Calibri"/>
                <a:cs typeface="Calibri"/>
              </a:rPr>
              <a:t> APG </a:t>
            </a:r>
            <a:r>
              <a:rPr lang="nl-NL" err="1">
                <a:latin typeface="Calibri"/>
                <a:ea typeface="Calibri"/>
                <a:cs typeface="Calibri"/>
              </a:rPr>
              <a:t>to</a:t>
            </a:r>
            <a:r>
              <a:rPr lang="nl-NL">
                <a:latin typeface="Calibri"/>
                <a:ea typeface="Calibri"/>
                <a:cs typeface="Calibri"/>
              </a:rPr>
              <a:t> </a:t>
            </a:r>
            <a:r>
              <a:rPr lang="nl-NL" err="1">
                <a:latin typeface="Calibri"/>
                <a:ea typeface="Calibri"/>
                <a:cs typeface="Calibri"/>
              </a:rPr>
              <a:t>choose</a:t>
            </a:r>
            <a:r>
              <a:rPr lang="nl-NL">
                <a:latin typeface="Calibri"/>
                <a:ea typeface="Calibri"/>
                <a:cs typeface="Calibri"/>
              </a:rPr>
              <a:t> </a:t>
            </a:r>
            <a:r>
              <a:rPr lang="nl-NL" err="1">
                <a:latin typeface="Calibri"/>
                <a:ea typeface="Calibri"/>
                <a:cs typeface="Calibri"/>
              </a:rPr>
              <a:t>you</a:t>
            </a:r>
            <a:r>
              <a:rPr lang="nl-NL">
                <a:latin typeface="Calibri"/>
                <a:ea typeface="Calibri"/>
                <a:cs typeface="Calibri"/>
              </a:rPr>
              <a:t>.</a:t>
            </a:r>
            <a:endParaRPr lang="nl-NL" sz="1800" b="1">
              <a:effectLst/>
              <a:latin typeface="Calibri"/>
              <a:ea typeface="Times New Roman" panose="02020603050405020304" pitchFamily="18" charset="0"/>
              <a:cs typeface="Calibri"/>
            </a:endParaRPr>
          </a:p>
          <a:p>
            <a:pPr>
              <a:buNone/>
            </a:pPr>
            <a:endParaRPr lang="nl-NL" sz="1800" b="1">
              <a:effectLst/>
              <a:latin typeface="Calibri"/>
              <a:ea typeface="Times New Roman" panose="02020603050405020304" pitchFamily="18" charset="0"/>
              <a:cs typeface="Calibri"/>
            </a:endParaRPr>
          </a:p>
          <a:p>
            <a:pPr>
              <a:buNone/>
            </a:pPr>
            <a:r>
              <a:rPr lang="nl-NL" sz="1800" b="1">
                <a:effectLst/>
                <a:latin typeface="Calibri"/>
                <a:ea typeface="Times New Roman" panose="02020603050405020304" pitchFamily="18" charset="0"/>
                <a:cs typeface="Calibri"/>
              </a:rPr>
              <a:t>3. </a:t>
            </a:r>
            <a:r>
              <a:rPr lang="nl-NL" sz="1800" b="1" err="1">
                <a:effectLst/>
                <a:latin typeface="Calibri"/>
                <a:ea typeface="Times New Roman" panose="02020603050405020304" pitchFamily="18" charset="0"/>
                <a:cs typeface="Calibri"/>
              </a:rPr>
              <a:t>What</a:t>
            </a:r>
            <a:r>
              <a:rPr lang="nl-NL" sz="1800" b="1">
                <a:effectLst/>
                <a:latin typeface="Calibri"/>
                <a:ea typeface="Times New Roman" panose="02020603050405020304" pitchFamily="18" charset="0"/>
                <a:cs typeface="Calibri"/>
              </a:rPr>
              <a:t> are </a:t>
            </a:r>
            <a:r>
              <a:rPr lang="nl-NL" sz="1800" b="1" err="1">
                <a:effectLst/>
                <a:latin typeface="Calibri"/>
                <a:ea typeface="Times New Roman" panose="02020603050405020304" pitchFamily="18" charset="0"/>
                <a:cs typeface="Calibri"/>
              </a:rPr>
              <a:t>the</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key</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aspects</a:t>
            </a:r>
            <a:r>
              <a:rPr lang="nl-NL" sz="1800" b="1">
                <a:effectLst/>
                <a:latin typeface="Calibri"/>
                <a:ea typeface="Times New Roman" panose="02020603050405020304" pitchFamily="18" charset="0"/>
                <a:cs typeface="Calibri"/>
              </a:rPr>
              <a:t> we look </a:t>
            </a:r>
            <a:r>
              <a:rPr lang="nl-NL" sz="1800" b="1" err="1">
                <a:effectLst/>
                <a:latin typeface="Calibri"/>
                <a:ea typeface="Times New Roman" panose="02020603050405020304" pitchFamily="18" charset="0"/>
                <a:cs typeface="Calibri"/>
              </a:rPr>
              <a:t>for</a:t>
            </a:r>
            <a:r>
              <a:rPr lang="nl-NL" sz="1800" b="1">
                <a:effectLst/>
                <a:latin typeface="Calibri"/>
                <a:ea typeface="Times New Roman" panose="02020603050405020304" pitchFamily="18" charset="0"/>
                <a:cs typeface="Calibri"/>
              </a:rPr>
              <a:t> in </a:t>
            </a:r>
            <a:r>
              <a:rPr lang="nl-NL" sz="1800" b="1" err="1">
                <a:effectLst/>
                <a:latin typeface="Calibri"/>
                <a:ea typeface="Times New Roman" panose="02020603050405020304" pitchFamily="18" charset="0"/>
                <a:cs typeface="Calibri"/>
              </a:rPr>
              <a:t>an</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ideal</a:t>
            </a:r>
            <a:r>
              <a:rPr lang="nl-NL" sz="1800" b="1">
                <a:effectLst/>
                <a:latin typeface="Calibri"/>
                <a:ea typeface="Times New Roman" panose="02020603050405020304" pitchFamily="18" charset="0"/>
                <a:cs typeface="Calibri"/>
              </a:rPr>
              <a:t> trainee </a:t>
            </a:r>
            <a:r>
              <a:rPr lang="nl-NL" sz="1800" b="1" err="1">
                <a:effectLst/>
                <a:latin typeface="Calibri"/>
                <a:ea typeface="Times New Roman" panose="02020603050405020304" pitchFamily="18" charset="0"/>
                <a:cs typeface="Calibri"/>
              </a:rPr>
              <a:t>candidate</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during</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the</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selection</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process</a:t>
            </a:r>
            <a:r>
              <a:rPr lang="nl-NL" sz="1800" b="1">
                <a:effectLst/>
                <a:latin typeface="Calibri"/>
                <a:ea typeface="Times New Roman" panose="02020603050405020304" pitchFamily="18" charset="0"/>
                <a:cs typeface="Calibri"/>
              </a:rPr>
              <a:t>?</a:t>
            </a:r>
            <a:endParaRPr lang="en-US" b="1">
              <a:latin typeface="Calibri"/>
              <a:cs typeface="Calibri"/>
            </a:endParaRPr>
          </a:p>
          <a:p>
            <a:pPr marL="179705" lvl="1" indent="0">
              <a:buNone/>
            </a:pPr>
            <a:br>
              <a:rPr lang="nl-NL" b="1"/>
            </a:br>
            <a:r>
              <a:rPr lang="nl-NL" b="1">
                <a:hlinkClick r:id="rId2">
                  <a:extLst>
                    <a:ext uri="{A12FA001-AC4F-418D-AE19-62706E023703}">
                      <ahyp:hlinkClr xmlns:ahyp="http://schemas.microsoft.com/office/drawing/2018/hyperlinkcolor" val="tx"/>
                    </a:ext>
                  </a:extLst>
                </a:hlinkClick>
              </a:rPr>
              <a:t>General criteria for all tracks</a:t>
            </a:r>
          </a:p>
          <a:p>
            <a:pPr marL="465455" lvl="1" indent="-285750">
              <a:buFont typeface="Arial" panose="020B0604020202020204" pitchFamily="34" charset="0"/>
              <a:buChar char="•"/>
            </a:pPr>
            <a:r>
              <a:rPr lang="en-US"/>
              <a:t>A clear link (living or studying in, now or in the past) to the Netherlands is a must. </a:t>
            </a:r>
          </a:p>
          <a:p>
            <a:pPr marL="465455" lvl="1" indent="-285750">
              <a:buFont typeface="Arial" panose="020B0604020202020204" pitchFamily="34" charset="0"/>
              <a:buChar char="•"/>
            </a:pPr>
            <a:r>
              <a:rPr lang="en-US"/>
              <a:t>You are willing to take initiative, possess strong interpersonal skills, demonstrate numerical acumen, and exhibit excellent creative problem-solving abilities. Additionally, you have a digital mindset and a keen eagerness to learn. </a:t>
            </a:r>
          </a:p>
          <a:p>
            <a:pPr marL="465455" lvl="1" indent="-285750">
              <a:buFont typeface="Arial" panose="020B0604020202020204" pitchFamily="34" charset="0"/>
              <a:buChar char="•"/>
            </a:pPr>
            <a:r>
              <a:rPr lang="en-US"/>
              <a:t>Fluent mastery of English (fluent Dutch is welcome but not essential).  </a:t>
            </a:r>
          </a:p>
          <a:p>
            <a:pPr marL="465455" lvl="1" indent="-285750">
              <a:buFont typeface="Arial" panose="020B0604020202020204" pitchFamily="34" charset="0"/>
              <a:buChar char="•"/>
            </a:pPr>
            <a:r>
              <a:rPr lang="en-US"/>
              <a:t>Extra-curricular development, such as committee or board membership, (voluntary) work will be considered a plus. </a:t>
            </a:r>
            <a:endParaRPr lang="nl-NL"/>
          </a:p>
        </p:txBody>
      </p:sp>
    </p:spTree>
    <p:extLst>
      <p:ext uri="{BB962C8B-B14F-4D97-AF65-F5344CB8AC3E}">
        <p14:creationId xmlns:p14="http://schemas.microsoft.com/office/powerpoint/2010/main" val="12411902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C73A6B-DAEF-48C2-9CEE-CCC33361866C}"/>
              </a:ext>
            </a:extLst>
          </p:cNvPr>
          <p:cNvSpPr>
            <a:spLocks noGrp="1"/>
          </p:cNvSpPr>
          <p:nvPr>
            <p:ph type="title"/>
          </p:nvPr>
        </p:nvSpPr>
        <p:spPr/>
        <p:txBody>
          <a:bodyPr/>
          <a:lstStyle/>
          <a:p>
            <a:r>
              <a:rPr lang="nl-NL"/>
              <a:t>FAQ</a:t>
            </a:r>
          </a:p>
        </p:txBody>
      </p:sp>
      <p:sp>
        <p:nvSpPr>
          <p:cNvPr id="3" name="Tijdelijke aanduiding voor inhoud 2">
            <a:extLst>
              <a:ext uri="{FF2B5EF4-FFF2-40B4-BE49-F238E27FC236}">
                <a16:creationId xmlns:a16="http://schemas.microsoft.com/office/drawing/2014/main" id="{9DEA1EEF-D1F1-3552-744A-9E97E7354D33}"/>
              </a:ext>
            </a:extLst>
          </p:cNvPr>
          <p:cNvSpPr>
            <a:spLocks noGrp="1"/>
          </p:cNvSpPr>
          <p:nvPr>
            <p:ph idx="1"/>
          </p:nvPr>
        </p:nvSpPr>
        <p:spPr>
          <a:xfrm>
            <a:off x="529700" y="1558790"/>
            <a:ext cx="10081149" cy="4537210"/>
          </a:xfrm>
        </p:spPr>
        <p:txBody>
          <a:bodyPr/>
          <a:lstStyle/>
          <a:p>
            <a:pPr marL="179705" lvl="1" indent="0" fontAlgn="base">
              <a:buNone/>
            </a:pPr>
            <a:r>
              <a:rPr lang="en-US" b="1">
                <a:hlinkClick r:id="rId2">
                  <a:extLst>
                    <a:ext uri="{A12FA001-AC4F-418D-AE19-62706E023703}">
                      <ahyp:hlinkClr xmlns:ahyp="http://schemas.microsoft.com/office/drawing/2018/hyperlinkcolor" val="tx"/>
                    </a:ext>
                  </a:extLst>
                </a:hlinkClick>
              </a:rPr>
              <a:t>Traineeship - Finance &amp; Risk | Careers at APG</a:t>
            </a:r>
            <a:endParaRPr lang="en-US" b="1"/>
          </a:p>
          <a:p>
            <a:pPr marL="465455" lvl="1" indent="-285750" fontAlgn="base">
              <a:buFont typeface="Arial" panose="020B0604020202020204" pitchFamily="34" charset="0"/>
              <a:buChar char="•"/>
            </a:pPr>
            <a:r>
              <a:rPr lang="en-US"/>
              <a:t>A master’s degree in </a:t>
            </a:r>
            <a:r>
              <a:rPr lang="en-US">
                <a:solidFill>
                  <a:srgbClr val="333333"/>
                </a:solidFill>
                <a:latin typeface="Candara"/>
              </a:rPr>
              <a:t>Accounting, Controlling, Information Management or Finance,</a:t>
            </a:r>
            <a:r>
              <a:rPr lang="en-US"/>
              <a:t> with excellent academic results.  </a:t>
            </a:r>
          </a:p>
          <a:p>
            <a:pPr marL="465455" lvl="1" indent="-285750" fontAlgn="base">
              <a:buFont typeface="Arial" panose="020B0604020202020204" pitchFamily="34" charset="0"/>
              <a:buChar char="•"/>
            </a:pPr>
            <a:r>
              <a:rPr lang="en-US"/>
              <a:t>Digitization skills such as R or Python are a plus.  </a:t>
            </a:r>
          </a:p>
          <a:p>
            <a:pPr marL="465455" lvl="1" indent="-285750" fontAlgn="base">
              <a:buFont typeface="Arial" panose="020B0604020202020204" pitchFamily="34" charset="0"/>
              <a:buChar char="•"/>
            </a:pPr>
            <a:endParaRPr lang="en-US">
              <a:hlinkClick r:id="rId3">
                <a:extLst>
                  <a:ext uri="{A12FA001-AC4F-418D-AE19-62706E023703}">
                    <ahyp:hlinkClr xmlns:ahyp="http://schemas.microsoft.com/office/drawing/2018/hyperlinkcolor" val="tx"/>
                  </a:ext>
                </a:extLst>
              </a:hlinkClick>
            </a:endParaRPr>
          </a:p>
          <a:p>
            <a:pPr marL="179705" lvl="1" indent="0" fontAlgn="base">
              <a:buNone/>
            </a:pPr>
            <a:r>
              <a:rPr lang="nl-NL" b="1">
                <a:hlinkClick r:id="rId3">
                  <a:extLst>
                    <a:ext uri="{A12FA001-AC4F-418D-AE19-62706E023703}">
                      <ahyp:hlinkClr xmlns:ahyp="http://schemas.microsoft.com/office/drawing/2018/hyperlinkcolor" val="tx"/>
                    </a:ext>
                  </a:extLst>
                </a:hlinkClick>
              </a:rPr>
              <a:t>Traineeship - Investment &amp; Portfolio management | Careers at APG</a:t>
            </a:r>
            <a:endParaRPr lang="nl-NL" b="1"/>
          </a:p>
          <a:p>
            <a:pPr marL="465455" lvl="1" indent="-285750" fontAlgn="base">
              <a:buFont typeface="Arial" panose="020B0604020202020204" pitchFamily="34" charset="0"/>
              <a:buChar char="•"/>
            </a:pPr>
            <a:r>
              <a:rPr lang="en-US"/>
              <a:t>A master’s degree in (sustainable/corporate) Finance (&amp; Investments), Financial Economics, Economics or other relevant studies, with excellent academic results.  </a:t>
            </a:r>
          </a:p>
          <a:p>
            <a:pPr marL="465455" lvl="1" indent="-285750" fontAlgn="base">
              <a:buFont typeface="Arial" panose="020B0604020202020204" pitchFamily="34" charset="0"/>
              <a:buChar char="•"/>
            </a:pPr>
            <a:r>
              <a:rPr lang="en-US"/>
              <a:t>Enthusiasm for investments and financial markets. </a:t>
            </a:r>
          </a:p>
          <a:p>
            <a:pPr marL="465455" lvl="1" indent="-285750" fontAlgn="base">
              <a:buFont typeface="Arial" panose="020B0604020202020204" pitchFamily="34" charset="0"/>
              <a:buChar char="•"/>
            </a:pPr>
            <a:r>
              <a:rPr lang="en-US"/>
              <a:t>Motivation and drive to learn how to use tooling such as </a:t>
            </a:r>
            <a:r>
              <a:rPr lang="en-US" err="1"/>
              <a:t>QlikSense</a:t>
            </a:r>
            <a:r>
              <a:rPr lang="en-US"/>
              <a:t>, SAS EG, Alteryx and programming languages such as R, Python, .NET, Azure and C#. </a:t>
            </a:r>
          </a:p>
          <a:p>
            <a:pPr marL="179705" lvl="1" indent="0" fontAlgn="base">
              <a:buNone/>
            </a:pPr>
            <a:endParaRPr lang="nl-NL">
              <a:hlinkClick r:id="rId4">
                <a:extLst>
                  <a:ext uri="{A12FA001-AC4F-418D-AE19-62706E023703}">
                    <ahyp:hlinkClr xmlns:ahyp="http://schemas.microsoft.com/office/drawing/2018/hyperlinkcolor" val="tx"/>
                  </a:ext>
                </a:extLst>
              </a:hlinkClick>
            </a:endParaRPr>
          </a:p>
          <a:p>
            <a:pPr marL="179705" lvl="1" indent="0" fontAlgn="base">
              <a:buNone/>
            </a:pPr>
            <a:r>
              <a:rPr lang="nl-NL" b="1">
                <a:hlinkClick r:id="rId4">
                  <a:extLst>
                    <a:ext uri="{A12FA001-AC4F-418D-AE19-62706E023703}">
                      <ahyp:hlinkClr xmlns:ahyp="http://schemas.microsoft.com/office/drawing/2018/hyperlinkcolor" val="tx"/>
                    </a:ext>
                  </a:extLst>
                </a:hlinkClick>
              </a:rPr>
              <a:t>Traineeship – Quant | Careers at APG</a:t>
            </a:r>
            <a:endParaRPr lang="nl-NL" b="1"/>
          </a:p>
          <a:p>
            <a:pPr marL="465455" lvl="1" indent="-285750" fontAlgn="base">
              <a:buFont typeface="Arial" panose="020B0604020202020204" pitchFamily="34" charset="0"/>
              <a:buChar char="•"/>
            </a:pPr>
            <a:r>
              <a:rPr lang="en-US"/>
              <a:t>A master’s degree in Econometrics, Quantitative Finance, Physics, Mathematics or an equivalent education with excellent academic results.  </a:t>
            </a:r>
          </a:p>
          <a:p>
            <a:pPr marL="465455" lvl="1" indent="-285750" fontAlgn="base">
              <a:buFont typeface="Arial" panose="020B0604020202020204" pitchFamily="34" charset="0"/>
              <a:buChar char="•"/>
            </a:pPr>
            <a:r>
              <a:rPr lang="en-US"/>
              <a:t>Affinity with investment and financial markets.  </a:t>
            </a:r>
          </a:p>
          <a:p>
            <a:pPr marL="465455" lvl="1" indent="-285750" fontAlgn="base">
              <a:buFont typeface="Arial" panose="020B0604020202020204" pitchFamily="34" charset="0"/>
              <a:buChar char="•"/>
            </a:pPr>
            <a:r>
              <a:rPr lang="en-US"/>
              <a:t>Programming skills with, Python, R or MATLAB. </a:t>
            </a:r>
          </a:p>
          <a:p>
            <a:pPr marL="359410" lvl="3" indent="0" fontAlgn="base">
              <a:buNone/>
            </a:pPr>
            <a:endParaRPr lang="en-US" b="0" i="0">
              <a:solidFill>
                <a:srgbClr val="2E318F"/>
              </a:solidFill>
              <a:effectLst/>
              <a:latin typeface="ChapAPG"/>
            </a:endParaRPr>
          </a:p>
          <a:p>
            <a:pPr marL="539750" lvl="3" indent="-179705" fontAlgn="base">
              <a:buFont typeface="Arial" panose="020B0604020202020204" pitchFamily="34" charset="0"/>
              <a:buChar char="•"/>
            </a:pPr>
            <a:endParaRPr lang="en-US" b="0" i="0">
              <a:solidFill>
                <a:srgbClr val="2E318F"/>
              </a:solidFill>
              <a:effectLst/>
              <a:latin typeface="ChapAPG"/>
            </a:endParaRPr>
          </a:p>
          <a:p>
            <a:pPr marL="359410" lvl="2" indent="0">
              <a:buNone/>
            </a:pPr>
            <a:br>
              <a:rPr lang="nl-NL"/>
            </a:br>
            <a:endParaRPr lang="nl-NL"/>
          </a:p>
        </p:txBody>
      </p:sp>
    </p:spTree>
    <p:extLst>
      <p:ext uri="{BB962C8B-B14F-4D97-AF65-F5344CB8AC3E}">
        <p14:creationId xmlns:p14="http://schemas.microsoft.com/office/powerpoint/2010/main" val="13514337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C73A6B-DAEF-48C2-9CEE-CCC33361866C}"/>
              </a:ext>
            </a:extLst>
          </p:cNvPr>
          <p:cNvSpPr>
            <a:spLocks noGrp="1"/>
          </p:cNvSpPr>
          <p:nvPr>
            <p:ph type="title"/>
          </p:nvPr>
        </p:nvSpPr>
        <p:spPr/>
        <p:txBody>
          <a:bodyPr/>
          <a:lstStyle/>
          <a:p>
            <a:r>
              <a:rPr lang="nl-NL"/>
              <a:t>FAQ</a:t>
            </a:r>
          </a:p>
        </p:txBody>
      </p:sp>
      <p:sp>
        <p:nvSpPr>
          <p:cNvPr id="3" name="Tijdelijke aanduiding voor inhoud 2">
            <a:extLst>
              <a:ext uri="{FF2B5EF4-FFF2-40B4-BE49-F238E27FC236}">
                <a16:creationId xmlns:a16="http://schemas.microsoft.com/office/drawing/2014/main" id="{9DEA1EEF-D1F1-3552-744A-9E97E7354D33}"/>
              </a:ext>
            </a:extLst>
          </p:cNvPr>
          <p:cNvSpPr>
            <a:spLocks noGrp="1"/>
          </p:cNvSpPr>
          <p:nvPr>
            <p:ph idx="1"/>
          </p:nvPr>
        </p:nvSpPr>
        <p:spPr>
          <a:xfrm>
            <a:off x="529700" y="1558790"/>
            <a:ext cx="10895384" cy="3978000"/>
          </a:xfrm>
        </p:spPr>
        <p:txBody>
          <a:bodyPr/>
          <a:lstStyle/>
          <a:p>
            <a:pPr>
              <a:buNone/>
            </a:pPr>
            <a:r>
              <a:rPr lang="nl-NL" sz="1800" b="1" dirty="0">
                <a:effectLst/>
                <a:latin typeface="Calibri"/>
                <a:ea typeface="Times New Roman" panose="02020603050405020304" pitchFamily="18" charset="0"/>
                <a:cs typeface="Calibri"/>
              </a:rPr>
              <a:t>4</a:t>
            </a:r>
            <a:r>
              <a:rPr lang="nl-NL" sz="1800" b="1" dirty="0">
                <a:latin typeface="Calibri"/>
                <a:ea typeface="Times New Roman" panose="02020603050405020304" pitchFamily="18" charset="0"/>
                <a:cs typeface="Calibri"/>
              </a:rPr>
              <a:t>.</a:t>
            </a:r>
            <a:r>
              <a:rPr lang="nl-NL" sz="1800" dirty="0">
                <a:latin typeface="Calibri"/>
                <a:ea typeface="Times New Roman" panose="02020603050405020304" pitchFamily="18" charset="0"/>
                <a:cs typeface="Calibri"/>
              </a:rPr>
              <a:t> </a:t>
            </a:r>
            <a:r>
              <a:rPr lang="nl-NL" sz="1800" b="1" dirty="0">
                <a:effectLst/>
                <a:latin typeface="Calibri"/>
                <a:ea typeface="Times New Roman" panose="02020603050405020304" pitchFamily="18" charset="0"/>
                <a:cs typeface="Calibri"/>
              </a:rPr>
              <a:t>On </a:t>
            </a:r>
            <a:r>
              <a:rPr lang="nl-NL" sz="1800" b="1" dirty="0" err="1">
                <a:effectLst/>
                <a:latin typeface="Calibri"/>
                <a:ea typeface="Times New Roman" panose="02020603050405020304" pitchFamily="18" charset="0"/>
                <a:cs typeface="Calibri"/>
              </a:rPr>
              <a:t>what</a:t>
            </a:r>
            <a:r>
              <a:rPr lang="nl-NL" sz="1800" b="1" dirty="0">
                <a:effectLst/>
                <a:latin typeface="Calibri"/>
                <a:ea typeface="Times New Roman" panose="02020603050405020304" pitchFamily="18" charset="0"/>
                <a:cs typeface="Calibri"/>
              </a:rPr>
              <a:t> </a:t>
            </a:r>
            <a:r>
              <a:rPr lang="nl-NL" sz="1800" b="1" dirty="0" err="1">
                <a:effectLst/>
                <a:latin typeface="Calibri"/>
                <a:ea typeface="Times New Roman" panose="02020603050405020304" pitchFamily="18" charset="0"/>
                <a:cs typeface="Calibri"/>
              </a:rPr>
              <a:t>specific</a:t>
            </a:r>
            <a:r>
              <a:rPr lang="nl-NL" sz="1800" b="1" dirty="0">
                <a:effectLst/>
                <a:latin typeface="Calibri"/>
                <a:ea typeface="Times New Roman" panose="02020603050405020304" pitchFamily="18" charset="0"/>
                <a:cs typeface="Calibri"/>
              </a:rPr>
              <a:t> </a:t>
            </a:r>
            <a:r>
              <a:rPr lang="nl-NL" sz="1800" b="1" dirty="0" err="1">
                <a:effectLst/>
                <a:latin typeface="Calibri"/>
                <a:ea typeface="Times New Roman" panose="02020603050405020304" pitchFamily="18" charset="0"/>
                <a:cs typeface="Calibri"/>
              </a:rPr>
              <a:t>projects</a:t>
            </a:r>
            <a:r>
              <a:rPr lang="nl-NL" sz="1800" b="1" dirty="0">
                <a:effectLst/>
                <a:latin typeface="Calibri"/>
                <a:ea typeface="Times New Roman" panose="02020603050405020304" pitchFamily="18" charset="0"/>
                <a:cs typeface="Calibri"/>
              </a:rPr>
              <a:t> or </a:t>
            </a:r>
            <a:r>
              <a:rPr lang="nl-NL" sz="1800" b="1" dirty="0" err="1">
                <a:effectLst/>
                <a:latin typeface="Calibri"/>
                <a:ea typeface="Times New Roman" panose="02020603050405020304" pitchFamily="18" charset="0"/>
                <a:cs typeface="Calibri"/>
              </a:rPr>
              <a:t>assignments</a:t>
            </a:r>
            <a:r>
              <a:rPr lang="nl-NL" sz="1800" b="1" dirty="0">
                <a:effectLst/>
                <a:latin typeface="Calibri"/>
                <a:ea typeface="Times New Roman" panose="02020603050405020304" pitchFamily="18" charset="0"/>
                <a:cs typeface="Calibri"/>
              </a:rPr>
              <a:t> </a:t>
            </a:r>
            <a:r>
              <a:rPr lang="nl-NL" sz="1800" b="1" dirty="0" err="1">
                <a:effectLst/>
                <a:latin typeface="Calibri"/>
                <a:ea typeface="Times New Roman" panose="02020603050405020304" pitchFamily="18" charset="0"/>
                <a:cs typeface="Calibri"/>
              </a:rPr>
              <a:t>will</a:t>
            </a:r>
            <a:r>
              <a:rPr lang="nl-NL" sz="1800" b="1" dirty="0">
                <a:effectLst/>
                <a:latin typeface="Calibri"/>
                <a:ea typeface="Times New Roman" panose="02020603050405020304" pitchFamily="18" charset="0"/>
                <a:cs typeface="Calibri"/>
              </a:rPr>
              <a:t> trainees </a:t>
            </a:r>
            <a:r>
              <a:rPr lang="nl-NL" sz="1800" b="1" dirty="0" err="1">
                <a:effectLst/>
                <a:latin typeface="Calibri"/>
                <a:ea typeface="Times New Roman" panose="02020603050405020304" pitchFamily="18" charset="0"/>
                <a:cs typeface="Calibri"/>
              </a:rPr>
              <a:t>typically</a:t>
            </a:r>
            <a:r>
              <a:rPr lang="nl-NL" sz="1800" b="1" dirty="0">
                <a:effectLst/>
                <a:latin typeface="Calibri"/>
                <a:ea typeface="Times New Roman" panose="02020603050405020304" pitchFamily="18" charset="0"/>
                <a:cs typeface="Calibri"/>
              </a:rPr>
              <a:t> </a:t>
            </a:r>
            <a:r>
              <a:rPr lang="nl-NL" sz="1800" b="1" dirty="0" err="1">
                <a:effectLst/>
                <a:latin typeface="Calibri"/>
                <a:ea typeface="Times New Roman" panose="02020603050405020304" pitchFamily="18" charset="0"/>
                <a:cs typeface="Calibri"/>
              </a:rPr>
              <a:t>work</a:t>
            </a:r>
            <a:r>
              <a:rPr lang="nl-NL" sz="1800" b="1" dirty="0">
                <a:effectLst/>
                <a:latin typeface="Calibri"/>
                <a:ea typeface="Times New Roman" panose="02020603050405020304" pitchFamily="18" charset="0"/>
                <a:cs typeface="Calibri"/>
              </a:rPr>
              <a:t> </a:t>
            </a:r>
            <a:r>
              <a:rPr lang="nl-NL" sz="1800" b="1" dirty="0" err="1">
                <a:effectLst/>
                <a:latin typeface="Calibri"/>
                <a:ea typeface="Times New Roman" panose="02020603050405020304" pitchFamily="18" charset="0"/>
                <a:cs typeface="Calibri"/>
              </a:rPr>
              <a:t>during</a:t>
            </a:r>
            <a:r>
              <a:rPr lang="nl-NL" sz="1800" b="1" dirty="0">
                <a:effectLst/>
                <a:latin typeface="Calibri"/>
                <a:ea typeface="Times New Roman" panose="02020603050405020304" pitchFamily="18" charset="0"/>
                <a:cs typeface="Calibri"/>
              </a:rPr>
              <a:t> </a:t>
            </a:r>
            <a:r>
              <a:rPr lang="nl-NL" sz="1800" b="1" dirty="0" err="1">
                <a:effectLst/>
                <a:latin typeface="Calibri"/>
                <a:ea typeface="Times New Roman" panose="02020603050405020304" pitchFamily="18" charset="0"/>
                <a:cs typeface="Calibri"/>
              </a:rPr>
              <a:t>the</a:t>
            </a:r>
            <a:r>
              <a:rPr lang="nl-NL" sz="1800" b="1" dirty="0">
                <a:effectLst/>
                <a:latin typeface="Calibri"/>
                <a:ea typeface="Times New Roman" panose="02020603050405020304" pitchFamily="18" charset="0"/>
                <a:cs typeface="Calibri"/>
              </a:rPr>
              <a:t> </a:t>
            </a:r>
            <a:r>
              <a:rPr lang="nl-NL" sz="1800" b="1" dirty="0" err="1">
                <a:effectLst/>
                <a:latin typeface="Calibri"/>
                <a:ea typeface="Times New Roman" panose="02020603050405020304" pitchFamily="18" charset="0"/>
                <a:cs typeface="Calibri"/>
              </a:rPr>
              <a:t>two-year</a:t>
            </a:r>
            <a:r>
              <a:rPr lang="nl-NL" sz="1800" b="1" dirty="0">
                <a:effectLst/>
                <a:latin typeface="Calibri"/>
                <a:ea typeface="Times New Roman" panose="02020603050405020304" pitchFamily="18" charset="0"/>
                <a:cs typeface="Calibri"/>
              </a:rPr>
              <a:t> program?</a:t>
            </a:r>
            <a:r>
              <a:rPr lang="nl-NL" sz="1800" b="1" dirty="0">
                <a:latin typeface="Calibri"/>
                <a:ea typeface="Times New Roman" panose="02020603050405020304" pitchFamily="18" charset="0"/>
                <a:cs typeface="Calibri"/>
              </a:rPr>
              <a:t> </a:t>
            </a:r>
            <a:endParaRPr lang="nl-NL" sz="1800" dirty="0">
              <a:effectLst/>
              <a:latin typeface="Calibri" panose="020F0502020204030204" pitchFamily="34" charset="0"/>
              <a:ea typeface="Times New Roman" panose="02020603050405020304" pitchFamily="18" charset="0"/>
              <a:cs typeface="Calibri" panose="020F0502020204030204" pitchFamily="34" charset="0"/>
            </a:endParaRPr>
          </a:p>
          <a:p>
            <a:pPr marL="465455" lvl="1" indent="-285750">
              <a:buFont typeface="Arial" panose="020B0604020202020204" pitchFamily="34" charset="0"/>
              <a:buChar char="•"/>
            </a:pPr>
            <a:r>
              <a:rPr lang="nl-NL" dirty="0">
                <a:latin typeface="Calibri"/>
                <a:ea typeface="Calibri"/>
                <a:cs typeface="Calibri"/>
              </a:rPr>
              <a:t>Quant</a:t>
            </a:r>
          </a:p>
          <a:p>
            <a:pPr marL="702310" lvl="2" indent="-342900">
              <a:lnSpc>
                <a:spcPct val="107000"/>
              </a:lnSpc>
              <a:buFont typeface="Calibri" panose="020F0502020204030204" pitchFamily="34" charset="0"/>
              <a:buChar char="-"/>
            </a:pPr>
            <a:r>
              <a:rPr lang="en-US" dirty="0">
                <a:latin typeface="Calibri"/>
                <a:ea typeface="Calibri"/>
                <a:cs typeface="Calibri"/>
              </a:rPr>
              <a:t>Focused on long-term insight. Calculating impact of investment strategies on the long-term.</a:t>
            </a:r>
          </a:p>
          <a:p>
            <a:pPr marL="702310" lvl="2" indent="-342900">
              <a:lnSpc>
                <a:spcPct val="107000"/>
              </a:lnSpc>
              <a:buFont typeface="Calibri" panose="020F0502020204030204" pitchFamily="34" charset="0"/>
              <a:buChar char="-"/>
            </a:pPr>
            <a:r>
              <a:rPr lang="en-US" dirty="0">
                <a:latin typeface="Calibri"/>
                <a:ea typeface="Calibri"/>
                <a:cs typeface="Calibri"/>
              </a:rPr>
              <a:t>Looking at how the addition of swaptions changes the risk-return profile of the interest rate hedging strategy.</a:t>
            </a:r>
            <a:endParaRPr lang="nl-NL" dirty="0">
              <a:latin typeface="Calibri"/>
              <a:ea typeface="Calibri"/>
              <a:cs typeface="Calibri"/>
            </a:endParaRPr>
          </a:p>
          <a:p>
            <a:pPr marL="359410" lvl="2" indent="0">
              <a:lnSpc>
                <a:spcPct val="107000"/>
              </a:lnSpc>
              <a:buNone/>
            </a:pPr>
            <a:endParaRPr lang="en-US">
              <a:latin typeface="Calibri"/>
              <a:ea typeface="Calibri"/>
              <a:cs typeface="Calibri"/>
            </a:endParaRPr>
          </a:p>
          <a:p>
            <a:pPr marL="465455" lvl="1" indent="-285750">
              <a:buFont typeface="Arial,Sans-Serif"/>
              <a:buChar char="•"/>
            </a:pPr>
            <a:r>
              <a:rPr lang="nl-NL" dirty="0">
                <a:latin typeface="Calibri"/>
                <a:ea typeface="Calibri"/>
                <a:cs typeface="Calibri"/>
              </a:rPr>
              <a:t>Risk &amp; Finance</a:t>
            </a:r>
            <a:endParaRPr lang="en-US" dirty="0">
              <a:latin typeface="Calibri"/>
              <a:ea typeface="Calibri"/>
              <a:cs typeface="Calibri"/>
            </a:endParaRPr>
          </a:p>
          <a:p>
            <a:pPr marL="702310" lvl="2" indent="-342900">
              <a:lnSpc>
                <a:spcPct val="107000"/>
              </a:lnSpc>
              <a:buFont typeface="Calibri,Sans-Serif"/>
              <a:buChar char="-"/>
            </a:pPr>
            <a:r>
              <a:rPr lang="nl-NL" err="1">
                <a:latin typeface="Calibri"/>
                <a:ea typeface="Calibri"/>
                <a:cs typeface="Calibri"/>
              </a:rPr>
              <a:t>Assess</a:t>
            </a:r>
            <a:r>
              <a:rPr lang="nl-NL" dirty="0">
                <a:latin typeface="Calibri"/>
                <a:ea typeface="Calibri"/>
                <a:cs typeface="Calibri"/>
              </a:rPr>
              <a:t> </a:t>
            </a:r>
            <a:r>
              <a:rPr lang="nl-NL" err="1">
                <a:latin typeface="Calibri"/>
                <a:ea typeface="Calibri"/>
                <a:cs typeface="Calibri"/>
              </a:rPr>
              <a:t>valuation</a:t>
            </a:r>
            <a:r>
              <a:rPr lang="nl-NL" dirty="0">
                <a:latin typeface="Calibri"/>
                <a:ea typeface="Calibri"/>
                <a:cs typeface="Calibri"/>
              </a:rPr>
              <a:t> </a:t>
            </a:r>
            <a:r>
              <a:rPr lang="nl-NL" err="1">
                <a:latin typeface="Calibri"/>
                <a:ea typeface="Calibri"/>
                <a:cs typeface="Calibri"/>
              </a:rPr>
              <a:t>models</a:t>
            </a:r>
            <a:r>
              <a:rPr lang="nl-NL" dirty="0">
                <a:latin typeface="Calibri"/>
                <a:ea typeface="Calibri"/>
                <a:cs typeface="Calibri"/>
              </a:rPr>
              <a:t> of investment </a:t>
            </a:r>
            <a:r>
              <a:rPr lang="nl-NL" err="1">
                <a:latin typeface="Calibri"/>
                <a:ea typeface="Calibri"/>
                <a:cs typeface="Calibri"/>
              </a:rPr>
              <a:t>products</a:t>
            </a:r>
            <a:endParaRPr lang="nl-NL" err="1">
              <a:latin typeface="Candara"/>
              <a:ea typeface="Calibri"/>
              <a:cs typeface="Calibri"/>
            </a:endParaRPr>
          </a:p>
          <a:p>
            <a:pPr marL="702310" lvl="2" indent="-342900">
              <a:lnSpc>
                <a:spcPct val="107000"/>
              </a:lnSpc>
              <a:buFont typeface="Calibri,Sans-Serif"/>
              <a:buChar char="-"/>
            </a:pPr>
            <a:r>
              <a:rPr lang="nl-NL" dirty="0" err="1">
                <a:solidFill>
                  <a:srgbClr val="212121"/>
                </a:solidFill>
                <a:latin typeface="Calibri"/>
                <a:ea typeface="Calibri"/>
                <a:cs typeface="Calibri"/>
              </a:rPr>
              <a:t>Working</a:t>
            </a:r>
            <a:r>
              <a:rPr lang="nl-NL" dirty="0">
                <a:solidFill>
                  <a:srgbClr val="212121"/>
                </a:solidFill>
                <a:latin typeface="Calibri"/>
                <a:ea typeface="Calibri"/>
                <a:cs typeface="Calibri"/>
              </a:rPr>
              <a:t> on </a:t>
            </a:r>
            <a:r>
              <a:rPr lang="nl-NL" dirty="0" err="1">
                <a:solidFill>
                  <a:srgbClr val="212121"/>
                </a:solidFill>
                <a:latin typeface="Calibri"/>
                <a:ea typeface="Calibri"/>
                <a:cs typeface="Calibri"/>
              </a:rPr>
              <a:t>the</a:t>
            </a:r>
            <a:r>
              <a:rPr lang="nl-NL" dirty="0">
                <a:solidFill>
                  <a:srgbClr val="212121"/>
                </a:solidFill>
                <a:latin typeface="Calibri"/>
                <a:ea typeface="Calibri"/>
                <a:cs typeface="Calibri"/>
              </a:rPr>
              <a:t> </a:t>
            </a:r>
            <a:r>
              <a:rPr lang="nl-NL" dirty="0" err="1">
                <a:solidFill>
                  <a:srgbClr val="212121"/>
                </a:solidFill>
                <a:latin typeface="Calibri"/>
                <a:ea typeface="Calibri"/>
                <a:cs typeface="Calibri"/>
              </a:rPr>
              <a:t>sustainability</a:t>
            </a:r>
            <a:r>
              <a:rPr lang="nl-NL" dirty="0">
                <a:solidFill>
                  <a:srgbClr val="212121"/>
                </a:solidFill>
                <a:latin typeface="Calibri"/>
                <a:ea typeface="Calibri"/>
                <a:cs typeface="Calibri"/>
              </a:rPr>
              <a:t> risk tool</a:t>
            </a:r>
            <a:endParaRPr lang="en-US" dirty="0">
              <a:solidFill>
                <a:srgbClr val="333333"/>
              </a:solidFill>
              <a:latin typeface="Candara"/>
              <a:ea typeface="Calibri"/>
              <a:cs typeface="Calibri"/>
            </a:endParaRPr>
          </a:p>
          <a:p>
            <a:pPr marL="702310" lvl="2" indent="-342900">
              <a:lnSpc>
                <a:spcPct val="107000"/>
              </a:lnSpc>
              <a:buFont typeface="Calibri,Sans-Serif"/>
              <a:buChar char="-"/>
            </a:pPr>
            <a:r>
              <a:rPr lang="nl-NL" dirty="0" err="1">
                <a:solidFill>
                  <a:srgbClr val="333333"/>
                </a:solidFill>
                <a:latin typeface="Calibri"/>
                <a:ea typeface="Calibri"/>
                <a:cs typeface="Calibri"/>
              </a:rPr>
              <a:t>Increase</a:t>
            </a:r>
            <a:r>
              <a:rPr lang="nl-NL" dirty="0">
                <a:latin typeface="Calibri"/>
                <a:ea typeface="Calibri"/>
                <a:cs typeface="Calibri"/>
              </a:rPr>
              <a:t> risk awareness in </a:t>
            </a:r>
            <a:r>
              <a:rPr lang="nl-NL" dirty="0" err="1">
                <a:latin typeface="Calibri"/>
                <a:ea typeface="Calibri"/>
                <a:cs typeface="Calibri"/>
              </a:rPr>
              <a:t>the</a:t>
            </a:r>
            <a:r>
              <a:rPr lang="nl-NL" dirty="0">
                <a:latin typeface="Calibri"/>
                <a:ea typeface="Calibri"/>
                <a:cs typeface="Calibri"/>
              </a:rPr>
              <a:t> </a:t>
            </a:r>
            <a:r>
              <a:rPr lang="nl-NL" dirty="0" err="1">
                <a:latin typeface="Calibri"/>
                <a:ea typeface="Calibri"/>
                <a:cs typeface="Calibri"/>
              </a:rPr>
              <a:t>department</a:t>
            </a:r>
            <a:r>
              <a:rPr lang="nl-NL" dirty="0">
                <a:latin typeface="Calibri"/>
                <a:ea typeface="Calibri"/>
                <a:cs typeface="Calibri"/>
              </a:rPr>
              <a:t> </a:t>
            </a:r>
            <a:r>
              <a:rPr lang="nl-NL" dirty="0" err="1">
                <a:latin typeface="Calibri"/>
                <a:ea typeface="Calibri"/>
                <a:cs typeface="Calibri"/>
              </a:rPr>
              <a:t>supported</a:t>
            </a:r>
            <a:r>
              <a:rPr lang="nl-NL" dirty="0">
                <a:latin typeface="Calibri"/>
                <a:ea typeface="Calibri"/>
                <a:cs typeface="Calibri"/>
              </a:rPr>
              <a:t> </a:t>
            </a:r>
            <a:r>
              <a:rPr lang="nl-NL" dirty="0" err="1">
                <a:latin typeface="Calibri"/>
                <a:ea typeface="Calibri"/>
                <a:cs typeface="Calibri"/>
              </a:rPr>
              <a:t>by</a:t>
            </a:r>
            <a:r>
              <a:rPr lang="nl-NL" dirty="0">
                <a:latin typeface="Calibri"/>
                <a:ea typeface="Calibri"/>
                <a:cs typeface="Calibri"/>
              </a:rPr>
              <a:t> data</a:t>
            </a:r>
            <a:endParaRPr lang="en-US" dirty="0"/>
          </a:p>
          <a:p>
            <a:pPr marL="702310" lvl="2" indent="-342900">
              <a:lnSpc>
                <a:spcPct val="107000"/>
              </a:lnSpc>
              <a:buFont typeface="Calibri,Sans-Serif"/>
              <a:buChar char="-"/>
            </a:pPr>
            <a:r>
              <a:rPr lang="nl-NL" dirty="0" err="1">
                <a:latin typeface="Calibri"/>
                <a:ea typeface="Calibri"/>
                <a:cs typeface="Calibri"/>
              </a:rPr>
              <a:t>Creating</a:t>
            </a:r>
            <a:r>
              <a:rPr lang="nl-NL" dirty="0">
                <a:latin typeface="Calibri"/>
                <a:ea typeface="Calibri"/>
                <a:cs typeface="Calibri"/>
              </a:rPr>
              <a:t> </a:t>
            </a:r>
            <a:r>
              <a:rPr lang="nl-NL" dirty="0" err="1">
                <a:latin typeface="Calibri"/>
                <a:ea typeface="Calibri"/>
                <a:cs typeface="Calibri"/>
              </a:rPr>
              <a:t>reports</a:t>
            </a:r>
            <a:r>
              <a:rPr lang="nl-NL" dirty="0">
                <a:latin typeface="Calibri"/>
                <a:ea typeface="Calibri"/>
                <a:cs typeface="Calibri"/>
              </a:rPr>
              <a:t> </a:t>
            </a:r>
            <a:r>
              <a:rPr lang="nl-NL" dirty="0" err="1">
                <a:latin typeface="Calibri"/>
                <a:ea typeface="Calibri"/>
                <a:cs typeface="Calibri"/>
              </a:rPr>
              <a:t>for</a:t>
            </a:r>
            <a:r>
              <a:rPr lang="nl-NL" dirty="0">
                <a:latin typeface="Calibri"/>
                <a:ea typeface="Calibri"/>
                <a:cs typeface="Calibri"/>
              </a:rPr>
              <a:t> stakeholders </a:t>
            </a:r>
            <a:r>
              <a:rPr lang="nl-NL" dirty="0" err="1">
                <a:latin typeface="Calibri"/>
                <a:ea typeface="Calibri"/>
                <a:cs typeface="Calibri"/>
              </a:rPr>
              <a:t>and</a:t>
            </a:r>
            <a:r>
              <a:rPr lang="nl-NL" dirty="0">
                <a:latin typeface="Calibri"/>
                <a:ea typeface="Calibri"/>
                <a:cs typeface="Calibri"/>
              </a:rPr>
              <a:t> accountant</a:t>
            </a:r>
            <a:endParaRPr lang="en-US" dirty="0"/>
          </a:p>
          <a:p>
            <a:pPr marL="702310" lvl="2" indent="-342900">
              <a:lnSpc>
                <a:spcPct val="107000"/>
              </a:lnSpc>
              <a:buFont typeface="Calibri,Sans-Serif"/>
              <a:buChar char="-"/>
            </a:pPr>
            <a:r>
              <a:rPr lang="nl-NL" dirty="0">
                <a:solidFill>
                  <a:srgbClr val="333333"/>
                </a:solidFill>
                <a:latin typeface="Calibri"/>
                <a:ea typeface="Calibri"/>
                <a:cs typeface="Calibri"/>
              </a:rPr>
              <a:t>(</a:t>
            </a:r>
            <a:r>
              <a:rPr lang="nl-NL" dirty="0">
                <a:latin typeface="Calibri"/>
                <a:ea typeface="Calibri"/>
                <a:cs typeface="Calibri"/>
              </a:rPr>
              <a:t>FRM) Financial Risk Manager</a:t>
            </a:r>
            <a:endParaRPr lang="en-US" dirty="0">
              <a:latin typeface="Candara"/>
              <a:ea typeface="Calibri"/>
              <a:cs typeface="Calibri"/>
            </a:endParaRPr>
          </a:p>
          <a:p>
            <a:pPr marL="702310" lvl="2" indent="-342900">
              <a:lnSpc>
                <a:spcPct val="107000"/>
              </a:lnSpc>
              <a:buFont typeface="Calibri,Sans-Serif"/>
              <a:buChar char="-"/>
            </a:pPr>
            <a:endParaRPr lang="nl-NL" dirty="0">
              <a:latin typeface="Calibri" panose="020F0502020204030204" pitchFamily="34" charset="0"/>
              <a:ea typeface="Calibri" panose="020F0502020204030204" pitchFamily="34" charset="0"/>
              <a:cs typeface="Calibri" panose="020F0502020204030204" pitchFamily="34" charset="0"/>
            </a:endParaRPr>
          </a:p>
          <a:p>
            <a:pPr marL="465455" lvl="1" indent="-285750">
              <a:buFont typeface="Arial,Sans-Serif"/>
              <a:buChar char="•"/>
            </a:pPr>
            <a:r>
              <a:rPr lang="nl-NL" dirty="0">
                <a:latin typeface="Calibri"/>
                <a:ea typeface="Calibri"/>
                <a:cs typeface="Calibri"/>
              </a:rPr>
              <a:t>Investment &amp; Portfolio Management</a:t>
            </a:r>
            <a:endParaRPr lang="en-US" dirty="0">
              <a:latin typeface="Calibri"/>
              <a:ea typeface="Calibri"/>
              <a:cs typeface="Calibri"/>
            </a:endParaRPr>
          </a:p>
          <a:p>
            <a:pPr marL="702310" lvl="2" indent="-342900">
              <a:lnSpc>
                <a:spcPct val="107000"/>
              </a:lnSpc>
              <a:buFont typeface="Calibri,Sans-Serif"/>
              <a:buChar char="-"/>
            </a:pPr>
            <a:r>
              <a:rPr lang="en-US" dirty="0">
                <a:latin typeface="Calibri"/>
                <a:ea typeface="Calibri"/>
                <a:cs typeface="Calibri"/>
              </a:rPr>
              <a:t>As a CIO trainee, you can dive into various exciting projects like performing comprehensive market research in specific sectors, creating an illustrative dashboard to show case the benefits of digitalization, actively participating in ongoing deals and providing support to PMs in their daily responsibilities. </a:t>
            </a:r>
            <a:endParaRPr lang="nl-NL" dirty="0">
              <a:latin typeface="Calibri"/>
              <a:ea typeface="Calibri"/>
              <a:cs typeface="Calibri"/>
            </a:endParaRPr>
          </a:p>
          <a:p>
            <a:pPr marL="179705" lvl="1" indent="0">
              <a:buNone/>
            </a:pPr>
            <a:endParaRPr lang="nl-N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2236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C73A6B-DAEF-48C2-9CEE-CCC33361866C}"/>
              </a:ext>
            </a:extLst>
          </p:cNvPr>
          <p:cNvSpPr>
            <a:spLocks noGrp="1"/>
          </p:cNvSpPr>
          <p:nvPr>
            <p:ph type="title"/>
          </p:nvPr>
        </p:nvSpPr>
        <p:spPr/>
        <p:txBody>
          <a:bodyPr/>
          <a:lstStyle/>
          <a:p>
            <a:r>
              <a:rPr lang="nl-NL"/>
              <a:t>FAQ</a:t>
            </a:r>
          </a:p>
        </p:txBody>
      </p:sp>
      <p:sp>
        <p:nvSpPr>
          <p:cNvPr id="3" name="Tijdelijke aanduiding voor inhoud 2">
            <a:extLst>
              <a:ext uri="{FF2B5EF4-FFF2-40B4-BE49-F238E27FC236}">
                <a16:creationId xmlns:a16="http://schemas.microsoft.com/office/drawing/2014/main" id="{9DEA1EEF-D1F1-3552-744A-9E97E7354D33}"/>
              </a:ext>
            </a:extLst>
          </p:cNvPr>
          <p:cNvSpPr>
            <a:spLocks noGrp="1"/>
          </p:cNvSpPr>
          <p:nvPr>
            <p:ph idx="1"/>
          </p:nvPr>
        </p:nvSpPr>
        <p:spPr>
          <a:xfrm>
            <a:off x="529701" y="1558790"/>
            <a:ext cx="10633950" cy="3978000"/>
          </a:xfrm>
        </p:spPr>
        <p:txBody>
          <a:bodyPr/>
          <a:lstStyle/>
          <a:p>
            <a:pPr>
              <a:buNone/>
            </a:pPr>
            <a:r>
              <a:rPr lang="nl-NL" sz="1800" b="1">
                <a:effectLst/>
                <a:latin typeface="Calibri"/>
                <a:ea typeface="Times New Roman" panose="02020603050405020304" pitchFamily="18" charset="0"/>
                <a:cs typeface="Calibri"/>
              </a:rPr>
              <a:t>5. </a:t>
            </a:r>
            <a:r>
              <a:rPr lang="nl-NL" sz="1800" b="1" err="1">
                <a:effectLst/>
                <a:latin typeface="Calibri"/>
                <a:ea typeface="Times New Roman" panose="02020603050405020304" pitchFamily="18" charset="0"/>
                <a:cs typeface="Calibri"/>
              </a:rPr>
              <a:t>Can</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you</a:t>
            </a:r>
            <a:r>
              <a:rPr lang="nl-NL" sz="1800" b="1">
                <a:effectLst/>
                <a:latin typeface="Calibri"/>
                <a:ea typeface="Times New Roman" panose="02020603050405020304" pitchFamily="18" charset="0"/>
                <a:cs typeface="Calibri"/>
              </a:rPr>
              <a:t> share </a:t>
            </a:r>
            <a:r>
              <a:rPr lang="nl-NL" sz="1800" b="1" err="1">
                <a:effectLst/>
                <a:latin typeface="Calibri"/>
                <a:ea typeface="Times New Roman" panose="02020603050405020304" pitchFamily="18" charset="0"/>
                <a:cs typeface="Calibri"/>
              </a:rPr>
              <a:t>examples</a:t>
            </a:r>
            <a:r>
              <a:rPr lang="nl-NL" sz="1800" b="1">
                <a:effectLst/>
                <a:latin typeface="Calibri"/>
                <a:ea typeface="Times New Roman" panose="02020603050405020304" pitchFamily="18" charset="0"/>
                <a:cs typeface="Calibri"/>
              </a:rPr>
              <a:t> of </a:t>
            </a:r>
            <a:r>
              <a:rPr lang="nl-NL" sz="1800" b="1" err="1">
                <a:effectLst/>
                <a:latin typeface="Calibri"/>
                <a:ea typeface="Times New Roman" panose="02020603050405020304" pitchFamily="18" charset="0"/>
                <a:cs typeface="Calibri"/>
              </a:rPr>
              <a:t>career</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paths</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that</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former</a:t>
            </a:r>
            <a:r>
              <a:rPr lang="nl-NL" sz="1800" b="1">
                <a:effectLst/>
                <a:latin typeface="Calibri"/>
                <a:ea typeface="Times New Roman" panose="02020603050405020304" pitchFamily="18" charset="0"/>
                <a:cs typeface="Calibri"/>
              </a:rPr>
              <a:t> trainees have taken </a:t>
            </a:r>
            <a:r>
              <a:rPr lang="nl-NL" sz="1800" b="1" err="1">
                <a:effectLst/>
                <a:latin typeface="Calibri"/>
                <a:ea typeface="Times New Roman" panose="02020603050405020304" pitchFamily="18" charset="0"/>
                <a:cs typeface="Calibri"/>
              </a:rPr>
              <a:t>within</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the</a:t>
            </a:r>
            <a:r>
              <a:rPr lang="nl-NL" sz="1800" b="1">
                <a:effectLst/>
                <a:latin typeface="Calibri"/>
                <a:ea typeface="Times New Roman" panose="02020603050405020304" pitchFamily="18" charset="0"/>
                <a:cs typeface="Calibri"/>
              </a:rPr>
              <a:t> company?</a:t>
            </a:r>
            <a:endParaRPr lang="en-US"/>
          </a:p>
          <a:p>
            <a:pPr marL="179705" lvl="1" indent="0">
              <a:buNone/>
            </a:pPr>
            <a:r>
              <a:rPr lang="en-US">
                <a:latin typeface="Calibri"/>
                <a:cs typeface="Calibri"/>
              </a:rPr>
              <a:t>   Depending on your assignments and preference, you might start as a</a:t>
            </a:r>
            <a:endParaRPr lang="nl-NL">
              <a:highlight>
                <a:srgbClr val="00FFFF"/>
              </a:highlight>
              <a:latin typeface="Calibri"/>
              <a:cs typeface="Calibri"/>
            </a:endParaRPr>
          </a:p>
          <a:p>
            <a:pPr marL="465455" lvl="1" indent="-285750">
              <a:buFont typeface="Arial" panose="020B0604020202020204" pitchFamily="34" charset="0"/>
              <a:buChar char="•"/>
            </a:pPr>
            <a:r>
              <a:rPr lang="nl-NL">
                <a:latin typeface="Calibri"/>
                <a:cs typeface="Calibri"/>
              </a:rPr>
              <a:t>Quant: R</a:t>
            </a:r>
            <a:r>
              <a:rPr lang="en-US" err="1">
                <a:latin typeface="Calibri"/>
                <a:cs typeface="Calibri"/>
              </a:rPr>
              <a:t>esearcher</a:t>
            </a:r>
            <a:r>
              <a:rPr lang="en-US">
                <a:latin typeface="Calibri"/>
                <a:cs typeface="Calibri"/>
              </a:rPr>
              <a:t> in quant teams, or Portfolio Manager or Trader.</a:t>
            </a:r>
            <a:endParaRPr lang="nl-NL">
              <a:latin typeface="Calibri"/>
              <a:cs typeface="Calibri"/>
            </a:endParaRPr>
          </a:p>
          <a:p>
            <a:pPr marL="465455" lvl="1" indent="-285750">
              <a:buFont typeface="Arial" panose="020B0604020202020204" pitchFamily="34" charset="0"/>
              <a:buChar char="•"/>
            </a:pPr>
            <a:r>
              <a:rPr lang="nl-NL">
                <a:latin typeface="Calibri"/>
                <a:cs typeface="Calibri"/>
              </a:rPr>
              <a:t>Finance &amp; Risk: </a:t>
            </a:r>
            <a:r>
              <a:rPr lang="en-US">
                <a:latin typeface="Calibri"/>
                <a:cs typeface="Calibri"/>
              </a:rPr>
              <a:t>Business Controller, External Reporting &amp; Evaluation Specialist, Model Validator, Compliance Officer, Risk Manager.</a:t>
            </a:r>
            <a:endParaRPr lang="nl-NL">
              <a:highlight>
                <a:srgbClr val="00FFFF"/>
              </a:highlight>
              <a:latin typeface="Calibri"/>
              <a:cs typeface="Calibri"/>
            </a:endParaRPr>
          </a:p>
          <a:p>
            <a:pPr marL="465455" lvl="1" indent="-285750">
              <a:buFont typeface="Arial" panose="020B0604020202020204" pitchFamily="34" charset="0"/>
              <a:buChar char="•"/>
            </a:pPr>
            <a:r>
              <a:rPr lang="nl-NL">
                <a:latin typeface="Calibri"/>
                <a:cs typeface="Calibri"/>
              </a:rPr>
              <a:t>Investment &amp; Portfolio Management: </a:t>
            </a:r>
            <a:r>
              <a:rPr lang="en-US">
                <a:latin typeface="Calibri"/>
                <a:cs typeface="Calibri"/>
              </a:rPr>
              <a:t>Formal CIO trainees transitioned into the role of Portfolio Managers across various asset classes, such as Infrastructure, Credit, Equity and Thematic Fund. </a:t>
            </a:r>
            <a:endParaRPr lang="nl-NL">
              <a:latin typeface="Calibri" panose="020F0502020204030204" pitchFamily="34" charset="0"/>
              <a:cs typeface="Calibri" panose="020F0502020204030204" pitchFamily="34" charset="0"/>
            </a:endParaRPr>
          </a:p>
          <a:p>
            <a:pPr marL="465455" lvl="1" indent="-285750">
              <a:buFont typeface="Arial" panose="020B0604020202020204" pitchFamily="34" charset="0"/>
              <a:buChar char="•"/>
            </a:pPr>
            <a:endParaRPr lang="nl-NL">
              <a:highlight>
                <a:srgbClr val="00FFFF"/>
              </a:highlight>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nl-NL" sz="1800">
              <a:effectLst/>
              <a:latin typeface="Calibri" panose="020F0502020204030204" pitchFamily="34" charset="0"/>
              <a:ea typeface="Times New Roman" panose="02020603050405020304" pitchFamily="18" charset="0"/>
            </a:endParaRPr>
          </a:p>
          <a:p>
            <a:pPr>
              <a:buNone/>
            </a:pPr>
            <a:r>
              <a:rPr lang="nl-NL" sz="1800" b="1">
                <a:effectLst/>
                <a:latin typeface="Calibri"/>
                <a:ea typeface="Times New Roman" panose="02020603050405020304" pitchFamily="18" charset="0"/>
                <a:cs typeface="Calibri"/>
              </a:rPr>
              <a:t>6.</a:t>
            </a:r>
            <a:r>
              <a:rPr lang="nl-NL" sz="1800">
                <a:effectLst/>
                <a:latin typeface="Calibri"/>
                <a:ea typeface="Times New Roman" panose="02020603050405020304" pitchFamily="18" charset="0"/>
                <a:cs typeface="Calibri"/>
              </a:rPr>
              <a:t> </a:t>
            </a:r>
            <a:r>
              <a:rPr lang="nl-NL" sz="1800" b="1">
                <a:effectLst/>
                <a:latin typeface="Calibri"/>
                <a:ea typeface="Times New Roman" panose="02020603050405020304" pitchFamily="18" charset="0"/>
                <a:cs typeface="Calibri"/>
              </a:rPr>
              <a:t>How does APG </a:t>
            </a:r>
            <a:r>
              <a:rPr lang="nl-NL" sz="1800" b="1" err="1">
                <a:effectLst/>
                <a:latin typeface="Calibri"/>
                <a:ea typeface="Times New Roman" panose="02020603050405020304" pitchFamily="18" charset="0"/>
                <a:cs typeface="Calibri"/>
              </a:rPr>
              <a:t>measure</a:t>
            </a:r>
            <a:r>
              <a:rPr lang="nl-NL" sz="1800" b="1">
                <a:effectLst/>
                <a:latin typeface="Calibri"/>
                <a:ea typeface="Times New Roman" panose="02020603050405020304" pitchFamily="18" charset="0"/>
                <a:cs typeface="Calibri"/>
              </a:rPr>
              <a:t> and </a:t>
            </a:r>
            <a:r>
              <a:rPr lang="nl-NL" sz="1800" b="1" err="1">
                <a:effectLst/>
                <a:latin typeface="Calibri"/>
                <a:ea typeface="Times New Roman" panose="02020603050405020304" pitchFamily="18" charset="0"/>
                <a:cs typeface="Calibri"/>
              </a:rPr>
              <a:t>communicate</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the</a:t>
            </a:r>
            <a:r>
              <a:rPr lang="nl-NL" sz="1800" b="1">
                <a:effectLst/>
                <a:latin typeface="Calibri"/>
                <a:ea typeface="Times New Roman" panose="02020603050405020304" pitchFamily="18" charset="0"/>
                <a:cs typeface="Calibri"/>
              </a:rPr>
              <a:t> impact of </a:t>
            </a:r>
            <a:r>
              <a:rPr lang="nl-NL" sz="1800" b="1" err="1">
                <a:effectLst/>
                <a:latin typeface="Calibri"/>
                <a:ea typeface="Times New Roman" panose="02020603050405020304" pitchFamily="18" charset="0"/>
                <a:cs typeface="Calibri"/>
              </a:rPr>
              <a:t>its</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sustainable</a:t>
            </a:r>
            <a:r>
              <a:rPr lang="nl-NL" sz="1800" b="1">
                <a:effectLst/>
                <a:latin typeface="Calibri"/>
                <a:ea typeface="Times New Roman" panose="02020603050405020304" pitchFamily="18" charset="0"/>
                <a:cs typeface="Calibri"/>
              </a:rPr>
              <a:t> </a:t>
            </a:r>
            <a:r>
              <a:rPr lang="nl-NL" sz="1800" b="1" err="1">
                <a:effectLst/>
                <a:latin typeface="Calibri"/>
                <a:ea typeface="Times New Roman" panose="02020603050405020304" pitchFamily="18" charset="0"/>
                <a:cs typeface="Calibri"/>
              </a:rPr>
              <a:t>investments</a:t>
            </a:r>
            <a:r>
              <a:rPr lang="nl-NL" sz="1800" b="1">
                <a:effectLst/>
                <a:latin typeface="Calibri"/>
                <a:ea typeface="Times New Roman" panose="02020603050405020304" pitchFamily="18" charset="0"/>
                <a:cs typeface="Calibri"/>
              </a:rPr>
              <a:t> on society?</a:t>
            </a:r>
          </a:p>
          <a:p>
            <a:pPr marL="465455" lvl="1" indent="-285750">
              <a:buFont typeface="Arial" panose="020B0604020202020204" pitchFamily="34" charset="0"/>
              <a:buChar char="•"/>
            </a:pPr>
            <a:r>
              <a:rPr lang="en-US">
                <a:latin typeface="Calibri"/>
                <a:ea typeface="Calibri"/>
                <a:cs typeface="Calibri"/>
              </a:rPr>
              <a:t>Within APG Asset Management, we are continuously measuring the impact of our investments by implementing and improving strong ESG methodologies. Additionally, we are also digitally monitoring the societal developments (for example by surveys and web scraping), that impact our work as APG Asset Management.  </a:t>
            </a:r>
            <a:endParaRPr lang="nl-N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nl-NL"/>
          </a:p>
        </p:txBody>
      </p:sp>
    </p:spTree>
    <p:extLst>
      <p:ext uri="{BB962C8B-B14F-4D97-AF65-F5344CB8AC3E}">
        <p14:creationId xmlns:p14="http://schemas.microsoft.com/office/powerpoint/2010/main" val="2370095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0EB"/>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C73A6B-DAEF-48C2-9CEE-CCC33361866C}"/>
              </a:ext>
            </a:extLst>
          </p:cNvPr>
          <p:cNvSpPr>
            <a:spLocks noGrp="1"/>
          </p:cNvSpPr>
          <p:nvPr>
            <p:ph type="title"/>
          </p:nvPr>
        </p:nvSpPr>
        <p:spPr/>
        <p:txBody>
          <a:bodyPr/>
          <a:lstStyle/>
          <a:p>
            <a:r>
              <a:rPr lang="nl-NL"/>
              <a:t>FAQ</a:t>
            </a:r>
          </a:p>
        </p:txBody>
      </p:sp>
      <p:sp>
        <p:nvSpPr>
          <p:cNvPr id="3" name="Tijdelijke aanduiding voor inhoud 2">
            <a:extLst>
              <a:ext uri="{FF2B5EF4-FFF2-40B4-BE49-F238E27FC236}">
                <a16:creationId xmlns:a16="http://schemas.microsoft.com/office/drawing/2014/main" id="{9DEA1EEF-D1F1-3552-744A-9E97E7354D33}"/>
              </a:ext>
            </a:extLst>
          </p:cNvPr>
          <p:cNvSpPr>
            <a:spLocks noGrp="1"/>
          </p:cNvSpPr>
          <p:nvPr>
            <p:ph idx="1"/>
          </p:nvPr>
        </p:nvSpPr>
        <p:spPr>
          <a:xfrm>
            <a:off x="529700" y="1558790"/>
            <a:ext cx="10843149" cy="3978000"/>
          </a:xfrm>
        </p:spPr>
        <p:txBody>
          <a:bodyPr/>
          <a:lstStyle/>
          <a:p>
            <a:pPr>
              <a:buNone/>
            </a:pPr>
            <a:r>
              <a:rPr lang="nl-NL" sz="1800" b="1">
                <a:latin typeface="Calibri"/>
                <a:ea typeface="Calibri"/>
                <a:cs typeface="Calibri"/>
              </a:rPr>
              <a:t>7</a:t>
            </a:r>
            <a:r>
              <a:rPr lang="nl-NL" sz="1800" b="1">
                <a:effectLst/>
                <a:latin typeface="Calibri"/>
                <a:ea typeface="Calibri"/>
                <a:cs typeface="Calibri"/>
              </a:rPr>
              <a:t>. How do trainees </a:t>
            </a:r>
            <a:r>
              <a:rPr lang="nl-NL" sz="1800" b="1" err="1">
                <a:effectLst/>
                <a:latin typeface="Calibri"/>
                <a:ea typeface="Calibri"/>
                <a:cs typeface="Calibri"/>
              </a:rPr>
              <a:t>develop</a:t>
            </a:r>
            <a:r>
              <a:rPr lang="nl-NL" sz="1800" b="1">
                <a:effectLst/>
                <a:latin typeface="Calibri"/>
                <a:ea typeface="Calibri"/>
                <a:cs typeface="Calibri"/>
              </a:rPr>
              <a:t> </a:t>
            </a:r>
            <a:r>
              <a:rPr lang="nl-NL" sz="1800" b="1" err="1">
                <a:effectLst/>
                <a:latin typeface="Calibri"/>
                <a:ea typeface="Calibri"/>
                <a:cs typeface="Calibri"/>
              </a:rPr>
              <a:t>themselves</a:t>
            </a:r>
            <a:r>
              <a:rPr lang="nl-NL" sz="1800" b="1">
                <a:effectLst/>
                <a:latin typeface="Calibri"/>
                <a:ea typeface="Calibri"/>
                <a:cs typeface="Calibri"/>
              </a:rPr>
              <a:t> over </a:t>
            </a:r>
            <a:r>
              <a:rPr lang="nl-NL" sz="1800" b="1" err="1">
                <a:effectLst/>
                <a:latin typeface="Calibri"/>
                <a:ea typeface="Calibri"/>
                <a:cs typeface="Calibri"/>
              </a:rPr>
              <a:t>the</a:t>
            </a:r>
            <a:r>
              <a:rPr lang="nl-NL" sz="1800" b="1">
                <a:effectLst/>
                <a:latin typeface="Calibri"/>
                <a:ea typeface="Calibri"/>
                <a:cs typeface="Calibri"/>
              </a:rPr>
              <a:t> course of </a:t>
            </a:r>
            <a:r>
              <a:rPr lang="nl-NL" sz="1800" b="1" err="1">
                <a:effectLst/>
                <a:latin typeface="Calibri"/>
                <a:ea typeface="Calibri"/>
                <a:cs typeface="Calibri"/>
              </a:rPr>
              <a:t>the</a:t>
            </a:r>
            <a:r>
              <a:rPr lang="nl-NL" sz="1800" b="1">
                <a:effectLst/>
                <a:latin typeface="Calibri"/>
                <a:ea typeface="Calibri"/>
                <a:cs typeface="Calibri"/>
              </a:rPr>
              <a:t> 2-year program</a:t>
            </a:r>
            <a:r>
              <a:rPr lang="nl-NL" sz="1800" b="1">
                <a:latin typeface="Calibri"/>
                <a:ea typeface="Calibri"/>
                <a:cs typeface="Calibri"/>
              </a:rPr>
              <a:t>?</a:t>
            </a:r>
            <a:endParaRPr lang="en-US"/>
          </a:p>
          <a:p>
            <a:pPr marL="465455" lvl="1" indent="-285750">
              <a:buFont typeface="Arial" panose="020B0604020202020204" pitchFamily="34" charset="0"/>
              <a:buChar char="•"/>
            </a:pPr>
            <a:r>
              <a:rPr lang="nl-NL">
                <a:latin typeface="Calibri"/>
                <a:ea typeface="Calibri"/>
                <a:cs typeface="Calibri"/>
              </a:rPr>
              <a:t>T</a:t>
            </a:r>
            <a:r>
              <a:rPr lang="en-US" err="1">
                <a:latin typeface="Calibri"/>
                <a:ea typeface="Calibri"/>
                <a:cs typeface="Calibri"/>
              </a:rPr>
              <a:t>rainees</a:t>
            </a:r>
            <a:r>
              <a:rPr lang="en-US">
                <a:latin typeface="Calibri"/>
                <a:ea typeface="Calibri"/>
                <a:cs typeface="Calibri"/>
              </a:rPr>
              <a:t> will cultivate hard skills through engagement in diverse projects. Additionally, participants will undergo a two-year program dedicated to enhancing soft skills, with the option to commence CFA, FDP, or something data related.</a:t>
            </a:r>
          </a:p>
          <a:p>
            <a:pPr marL="179705" lvl="1" indent="0">
              <a:buNone/>
            </a:pPr>
            <a:endParaRPr lang="nl-NL" sz="1800">
              <a:latin typeface="Calibri" panose="020F0502020204030204" pitchFamily="34" charset="0"/>
              <a:ea typeface="Calibri" panose="020F0502020204030204" pitchFamily="34" charset="0"/>
              <a:cs typeface="Calibri" panose="020F0502020204030204" pitchFamily="34" charset="0"/>
            </a:endParaRPr>
          </a:p>
          <a:p>
            <a:pPr>
              <a:buNone/>
            </a:pPr>
            <a:r>
              <a:rPr lang="nl-NL" sz="1800" b="1">
                <a:effectLst/>
                <a:latin typeface="Candara"/>
                <a:ea typeface="Calibri"/>
                <a:cs typeface="Calibri"/>
              </a:rPr>
              <a:t>8.</a:t>
            </a:r>
            <a:r>
              <a:rPr lang="nl-NL" sz="1800">
                <a:effectLst/>
                <a:latin typeface="Candara"/>
                <a:ea typeface="Calibri"/>
                <a:cs typeface="Calibri"/>
              </a:rPr>
              <a:t> </a:t>
            </a:r>
            <a:r>
              <a:rPr lang="nl-NL" sz="1800" b="1" err="1">
                <a:effectLst/>
                <a:latin typeface="Candara"/>
                <a:ea typeface="Calibri"/>
                <a:cs typeface="Calibri"/>
              </a:rPr>
              <a:t>What</a:t>
            </a:r>
            <a:r>
              <a:rPr lang="nl-NL" sz="1800" b="1">
                <a:effectLst/>
                <a:latin typeface="Candara"/>
                <a:ea typeface="Calibri"/>
                <a:cs typeface="Calibri"/>
              </a:rPr>
              <a:t> are </a:t>
            </a:r>
            <a:r>
              <a:rPr lang="nl-NL" sz="1800" b="1" err="1">
                <a:effectLst/>
                <a:latin typeface="Candara"/>
                <a:ea typeface="Calibri"/>
                <a:cs typeface="Calibri"/>
              </a:rPr>
              <a:t>some</a:t>
            </a:r>
            <a:r>
              <a:rPr lang="nl-NL" sz="1800" b="1">
                <a:effectLst/>
                <a:latin typeface="Candara"/>
                <a:ea typeface="Calibri"/>
                <a:cs typeface="Calibri"/>
              </a:rPr>
              <a:t> of </a:t>
            </a:r>
            <a:r>
              <a:rPr lang="nl-NL" sz="1800" b="1" err="1">
                <a:effectLst/>
                <a:latin typeface="Candara"/>
                <a:ea typeface="Calibri"/>
                <a:cs typeface="Calibri"/>
              </a:rPr>
              <a:t>the</a:t>
            </a:r>
            <a:r>
              <a:rPr lang="nl-NL" sz="1800" b="1">
                <a:effectLst/>
                <a:latin typeface="Candara"/>
                <a:ea typeface="Calibri"/>
                <a:cs typeface="Calibri"/>
              </a:rPr>
              <a:t> most </a:t>
            </a:r>
            <a:r>
              <a:rPr lang="nl-NL" sz="1800" b="1" err="1">
                <a:effectLst/>
                <a:latin typeface="Candara"/>
                <a:ea typeface="Calibri"/>
                <a:cs typeface="Calibri"/>
              </a:rPr>
              <a:t>challenging</a:t>
            </a:r>
            <a:r>
              <a:rPr lang="nl-NL" sz="1800" b="1">
                <a:effectLst/>
                <a:latin typeface="Candara"/>
                <a:ea typeface="Calibri"/>
                <a:cs typeface="Calibri"/>
              </a:rPr>
              <a:t> </a:t>
            </a:r>
            <a:r>
              <a:rPr lang="nl-NL" sz="1800" b="1" err="1">
                <a:effectLst/>
                <a:latin typeface="Candara"/>
                <a:ea typeface="Calibri"/>
                <a:cs typeface="Calibri"/>
              </a:rPr>
              <a:t>aspects</a:t>
            </a:r>
            <a:r>
              <a:rPr lang="nl-NL" sz="1800" b="1">
                <a:effectLst/>
                <a:latin typeface="Candara"/>
                <a:ea typeface="Calibri"/>
                <a:cs typeface="Calibri"/>
              </a:rPr>
              <a:t> of </a:t>
            </a:r>
            <a:r>
              <a:rPr lang="nl-NL" sz="1800" b="1" err="1">
                <a:effectLst/>
                <a:latin typeface="Candara"/>
                <a:ea typeface="Calibri"/>
                <a:cs typeface="Calibri"/>
              </a:rPr>
              <a:t>this</a:t>
            </a:r>
            <a:r>
              <a:rPr lang="nl-NL" sz="1800" b="1">
                <a:effectLst/>
                <a:latin typeface="Candara"/>
                <a:ea typeface="Calibri"/>
                <a:cs typeface="Calibri"/>
              </a:rPr>
              <a:t> </a:t>
            </a:r>
            <a:r>
              <a:rPr lang="nl-NL" sz="1800" b="1" err="1">
                <a:effectLst/>
                <a:latin typeface="Candara"/>
                <a:ea typeface="Calibri"/>
                <a:cs typeface="Calibri"/>
              </a:rPr>
              <a:t>traineeship</a:t>
            </a:r>
            <a:r>
              <a:rPr lang="nl-NL" sz="1800" b="1">
                <a:effectLst/>
                <a:latin typeface="Candara"/>
                <a:ea typeface="Calibri"/>
                <a:cs typeface="Calibri"/>
              </a:rPr>
              <a:t>, and </a:t>
            </a:r>
            <a:r>
              <a:rPr lang="nl-NL" sz="1800" b="1" err="1">
                <a:effectLst/>
                <a:latin typeface="Candara"/>
                <a:ea typeface="Calibri"/>
                <a:cs typeface="Calibri"/>
              </a:rPr>
              <a:t>conversely</a:t>
            </a:r>
            <a:r>
              <a:rPr lang="nl-NL" sz="1800" b="1">
                <a:effectLst/>
                <a:latin typeface="Candara"/>
                <a:ea typeface="Calibri"/>
                <a:cs typeface="Calibri"/>
              </a:rPr>
              <a:t>, </a:t>
            </a:r>
            <a:r>
              <a:rPr lang="nl-NL" sz="1800" b="1" err="1">
                <a:effectLst/>
                <a:latin typeface="Candara"/>
                <a:ea typeface="Calibri"/>
                <a:cs typeface="Calibri"/>
              </a:rPr>
              <a:t>what</a:t>
            </a:r>
            <a:r>
              <a:rPr lang="nl-NL" sz="1800" b="1">
                <a:effectLst/>
                <a:latin typeface="Candara"/>
                <a:ea typeface="Calibri"/>
                <a:cs typeface="Calibri"/>
              </a:rPr>
              <a:t> are </a:t>
            </a:r>
            <a:r>
              <a:rPr lang="nl-NL" sz="1800" b="1" err="1">
                <a:effectLst/>
                <a:latin typeface="Candara"/>
                <a:ea typeface="Calibri"/>
                <a:cs typeface="Calibri"/>
              </a:rPr>
              <a:t>the</a:t>
            </a:r>
            <a:r>
              <a:rPr lang="nl-NL" sz="1800" b="1">
                <a:effectLst/>
                <a:latin typeface="Candara"/>
                <a:ea typeface="Calibri"/>
                <a:cs typeface="Calibri"/>
              </a:rPr>
              <a:t> most </a:t>
            </a:r>
            <a:r>
              <a:rPr lang="nl-NL" sz="1800" b="1" err="1">
                <a:effectLst/>
                <a:latin typeface="Candara"/>
                <a:ea typeface="Calibri"/>
                <a:cs typeface="Calibri"/>
              </a:rPr>
              <a:t>rewarding</a:t>
            </a:r>
            <a:r>
              <a:rPr lang="nl-NL" sz="1800" b="1">
                <a:effectLst/>
                <a:latin typeface="Candara"/>
                <a:ea typeface="Calibri"/>
                <a:cs typeface="Calibri"/>
              </a:rPr>
              <a:t> or </a:t>
            </a:r>
            <a:r>
              <a:rPr lang="nl-NL" sz="1800" b="1" err="1">
                <a:effectLst/>
                <a:latin typeface="Candara"/>
                <a:ea typeface="Calibri"/>
                <a:cs typeface="Calibri"/>
              </a:rPr>
              <a:t>fulfilling</a:t>
            </a:r>
            <a:r>
              <a:rPr lang="nl-NL" sz="1800" b="1">
                <a:effectLst/>
                <a:latin typeface="Candara"/>
                <a:ea typeface="Calibri"/>
                <a:cs typeface="Calibri"/>
              </a:rPr>
              <a:t> </a:t>
            </a:r>
            <a:r>
              <a:rPr lang="nl-NL" sz="1800" b="1" err="1">
                <a:effectLst/>
                <a:latin typeface="Candara"/>
                <a:ea typeface="Calibri"/>
                <a:cs typeface="Calibri"/>
              </a:rPr>
              <a:t>parts</a:t>
            </a:r>
            <a:r>
              <a:rPr lang="nl-NL" sz="1800" b="1">
                <a:effectLst/>
                <a:latin typeface="Candara"/>
                <a:ea typeface="Calibri"/>
                <a:cs typeface="Calibri"/>
              </a:rPr>
              <a:t>, </a:t>
            </a:r>
            <a:r>
              <a:rPr lang="nl-NL" sz="1800" b="1" err="1">
                <a:effectLst/>
                <a:latin typeface="Candara"/>
                <a:ea typeface="Calibri"/>
                <a:cs typeface="Calibri"/>
              </a:rPr>
              <a:t>based</a:t>
            </a:r>
            <a:r>
              <a:rPr lang="nl-NL" sz="1800" b="1">
                <a:effectLst/>
                <a:latin typeface="Candara"/>
                <a:ea typeface="Calibri"/>
                <a:cs typeface="Calibri"/>
              </a:rPr>
              <a:t> on feedback </a:t>
            </a:r>
            <a:r>
              <a:rPr lang="nl-NL" sz="1800" b="1" err="1">
                <a:effectLst/>
                <a:latin typeface="Candara"/>
                <a:ea typeface="Calibri"/>
                <a:cs typeface="Calibri"/>
              </a:rPr>
              <a:t>from</a:t>
            </a:r>
            <a:r>
              <a:rPr lang="nl-NL" sz="1800" b="1">
                <a:effectLst/>
                <a:latin typeface="Candara"/>
                <a:ea typeface="Calibri"/>
                <a:cs typeface="Calibri"/>
              </a:rPr>
              <a:t> </a:t>
            </a:r>
            <a:r>
              <a:rPr lang="nl-NL" sz="1800" b="1" err="1">
                <a:effectLst/>
                <a:latin typeface="Candara"/>
                <a:ea typeface="Calibri"/>
                <a:cs typeface="Calibri"/>
              </a:rPr>
              <a:t>previous</a:t>
            </a:r>
            <a:r>
              <a:rPr lang="nl-NL" sz="1800" b="1">
                <a:effectLst/>
                <a:latin typeface="Candara"/>
                <a:ea typeface="Calibri"/>
                <a:cs typeface="Calibri"/>
              </a:rPr>
              <a:t> trainees?</a:t>
            </a:r>
          </a:p>
          <a:p>
            <a:pPr marL="465455" lvl="1" indent="-285750">
              <a:buFont typeface="Arial" panose="020B0604020202020204" pitchFamily="34" charset="0"/>
              <a:buChar char="•"/>
            </a:pPr>
            <a:r>
              <a:rPr lang="en-US">
                <a:latin typeface="Calibri"/>
                <a:ea typeface="Calibri"/>
                <a:cs typeface="Calibri"/>
              </a:rPr>
              <a:t>As you will be part of the team for only six months, convincing your colleagues of new solutions or tools may pose a challenge. Therefore, excelling in stakeholder analysis and honing your persuasiveness skills will be essential. Rewarding is to see the adoption of your (digital) solutions in critical processes, not only within the team but potentially reaching a broader audience within APG Asset Management.</a:t>
            </a:r>
            <a:endParaRPr lang="nl-NL">
              <a:latin typeface="Calibri"/>
              <a:ea typeface="Calibri"/>
              <a:cs typeface="Calibri"/>
            </a:endParaRPr>
          </a:p>
          <a:p>
            <a:pPr marL="179705" lvl="1" indent="0">
              <a:buNone/>
            </a:pPr>
            <a:endParaRPr lang="nl-NL">
              <a:highlight>
                <a:srgbClr val="FFFF00"/>
              </a:highligh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88879194"/>
      </p:ext>
    </p:extLst>
  </p:cSld>
  <p:clrMapOvr>
    <a:masterClrMapping/>
  </p:clrMapOvr>
</p:sld>
</file>

<file path=ppt/theme/theme1.xml><?xml version="1.0" encoding="utf-8"?>
<a:theme xmlns:a="http://schemas.openxmlformats.org/drawingml/2006/main" name="APG Template 16x9 EN">
  <a:themeElements>
    <a:clrScheme name="APG 2020">
      <a:dk1>
        <a:srgbClr val="333333"/>
      </a:dk1>
      <a:lt1>
        <a:srgbClr val="FFFFFF"/>
      </a:lt1>
      <a:dk2>
        <a:srgbClr val="2E318F"/>
      </a:dk2>
      <a:lt2>
        <a:srgbClr val="F2F0EB"/>
      </a:lt2>
      <a:accent1>
        <a:srgbClr val="109FC6"/>
      </a:accent1>
      <a:accent2>
        <a:srgbClr val="DFAE41"/>
      </a:accent2>
      <a:accent3>
        <a:srgbClr val="2E318F"/>
      </a:accent3>
      <a:accent4>
        <a:srgbClr val="CE5368"/>
      </a:accent4>
      <a:accent5>
        <a:srgbClr val="333333"/>
      </a:accent5>
      <a:accent6>
        <a:srgbClr val="B9E0F8"/>
      </a:accent6>
      <a:hlink>
        <a:srgbClr val="2E318F"/>
      </a:hlink>
      <a:folHlink>
        <a:srgbClr val="109FC6"/>
      </a:folHlink>
    </a:clrScheme>
    <a:fontScheme name="APG-office-font">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76200" tIns="76200" rIns="76200" bIns="76200" rtlCol="0" anchor="t" anchorCtr="0">
        <a:noAutofit/>
      </a:bodyPr>
      <a:lstStyle>
        <a:defPPr algn="l">
          <a:defRPr sz="1400" smtClean="0"/>
        </a:defPPr>
      </a:lstStyle>
    </a:txDef>
  </a:objectDefaults>
  <a:extraClrSchemeLst/>
  <a:custClrLst>
    <a:custClr name="APG-blauw">
      <a:srgbClr val="2E318F"/>
    </a:custClr>
    <a:custClr name="APG-rood">
      <a:srgbClr val="CE5368"/>
    </a:custClr>
    <a:custClr name="APG-aqua">
      <a:srgbClr val="109FC6"/>
    </a:custClr>
    <a:custClr name="APG-geel">
      <a:srgbClr val="DFAE41"/>
    </a:custClr>
    <a:custClr name="APG-donkergrijs">
      <a:srgbClr val="333333"/>
    </a:custClr>
    <a:custClr name="APG-canvas">
      <a:srgbClr val="F2F0EB"/>
    </a:custClr>
    <a:custClr>
      <a:srgbClr val="FFFFFF"/>
    </a:custClr>
    <a:custClr>
      <a:srgbClr val="FFFFFF"/>
    </a:custClr>
    <a:custClr>
      <a:srgbClr val="FFFFFF"/>
    </a:custClr>
    <a:custClr>
      <a:srgbClr val="FFFFFF"/>
    </a:custClr>
    <a:custClr name="APG-lichtblauw">
      <a:srgbClr val="BFC2E6"/>
    </a:custClr>
    <a:custClr name="APG-roze">
      <a:srgbClr val="FBB6B7"/>
    </a:custClr>
    <a:custClr name="APG-celeste">
      <a:srgbClr val="B9E0F8"/>
    </a:custClr>
    <a:custClr name="APG-lichtgeel">
      <a:srgbClr val="F7E392"/>
    </a:custClr>
    <a:custClr name="APG-lichtgrijs">
      <a:srgbClr val="D6D6D6"/>
    </a:custClr>
    <a:custClr name="Wit">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APG_PP_ENG_Template_16x9.potx" id="{09CC5C2D-108D-4F85-AC45-4DC75D61BA94}" vid="{E80DC346-5851-4EFF-8DC0-424160D38BD7}"/>
    </a:ext>
  </a:extLst>
</a:theme>
</file>

<file path=ppt/theme/theme2.xml><?xml version="1.0" encoding="utf-8"?>
<a:theme xmlns:a="http://schemas.openxmlformats.org/drawingml/2006/main" name="APG Template 16x9 EN">
  <a:themeElements>
    <a:clrScheme name="APG 2020">
      <a:dk1>
        <a:srgbClr val="333333"/>
      </a:dk1>
      <a:lt1>
        <a:srgbClr val="FFFFFF"/>
      </a:lt1>
      <a:dk2>
        <a:srgbClr val="2E318F"/>
      </a:dk2>
      <a:lt2>
        <a:srgbClr val="F2F0EB"/>
      </a:lt2>
      <a:accent1>
        <a:srgbClr val="109FC6"/>
      </a:accent1>
      <a:accent2>
        <a:srgbClr val="DFAE41"/>
      </a:accent2>
      <a:accent3>
        <a:srgbClr val="2E318F"/>
      </a:accent3>
      <a:accent4>
        <a:srgbClr val="CE5368"/>
      </a:accent4>
      <a:accent5>
        <a:srgbClr val="333333"/>
      </a:accent5>
      <a:accent6>
        <a:srgbClr val="B9E0F8"/>
      </a:accent6>
      <a:hlink>
        <a:srgbClr val="2E318F"/>
      </a:hlink>
      <a:folHlink>
        <a:srgbClr val="109FC6"/>
      </a:folHlink>
    </a:clrScheme>
    <a:fontScheme name="APG-office-font">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76200" tIns="76200" rIns="76200" bIns="76200" rtlCol="0" anchor="t" anchorCtr="0">
        <a:noAutofit/>
      </a:bodyPr>
      <a:lstStyle>
        <a:defPPr algn="l">
          <a:defRPr sz="1400" smtClean="0"/>
        </a:defPPr>
      </a:lstStyle>
    </a:txDef>
  </a:objectDefaults>
  <a:extraClrSchemeLst/>
  <a:custClrLst>
    <a:custClr name="APG-blauw">
      <a:srgbClr val="2E318F"/>
    </a:custClr>
    <a:custClr name="APG-rood">
      <a:srgbClr val="CE5368"/>
    </a:custClr>
    <a:custClr name="APG-aqua">
      <a:srgbClr val="109FC6"/>
    </a:custClr>
    <a:custClr name="APG-geel">
      <a:srgbClr val="DFAE41"/>
    </a:custClr>
    <a:custClr name="APG-donkergrijs">
      <a:srgbClr val="333333"/>
    </a:custClr>
    <a:custClr name="APG-canvas">
      <a:srgbClr val="F2F0EB"/>
    </a:custClr>
    <a:custClr>
      <a:srgbClr val="FFFFFF"/>
    </a:custClr>
    <a:custClr>
      <a:srgbClr val="FFFFFF"/>
    </a:custClr>
    <a:custClr>
      <a:srgbClr val="FFFFFF"/>
    </a:custClr>
    <a:custClr>
      <a:srgbClr val="FFFFFF"/>
    </a:custClr>
    <a:custClr name="APG-lichtblauw">
      <a:srgbClr val="BFC2E6"/>
    </a:custClr>
    <a:custClr name="APG-roze">
      <a:srgbClr val="FBB6B7"/>
    </a:custClr>
    <a:custClr name="APG-celeste">
      <a:srgbClr val="B9E0F8"/>
    </a:custClr>
    <a:custClr name="APG-lichtgeel">
      <a:srgbClr val="F7E392"/>
    </a:custClr>
    <a:custClr name="APG-lichtgrijs">
      <a:srgbClr val="D6D6D6"/>
    </a:custClr>
    <a:custClr name="Wit">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APG_PP_ENG_Template_16x9.potx" id="{09CC5C2D-108D-4F85-AC45-4DC75D61BA94}" vid="{E80DC346-5851-4EFF-8DC0-424160D38BD7}"/>
    </a:ext>
  </a:extLst>
</a:theme>
</file>

<file path=ppt/theme/theme3.xml><?xml version="1.0" encoding="utf-8"?>
<a:theme xmlns:a="http://schemas.openxmlformats.org/drawingml/2006/main" name="APG Template 16x9">
  <a:themeElements>
    <a:clrScheme name="APG 2020">
      <a:dk1>
        <a:srgbClr val="333333"/>
      </a:dk1>
      <a:lt1>
        <a:srgbClr val="FFFFFF"/>
      </a:lt1>
      <a:dk2>
        <a:srgbClr val="2E318F"/>
      </a:dk2>
      <a:lt2>
        <a:srgbClr val="F2F0EB"/>
      </a:lt2>
      <a:accent1>
        <a:srgbClr val="109FC6"/>
      </a:accent1>
      <a:accent2>
        <a:srgbClr val="DFAE41"/>
      </a:accent2>
      <a:accent3>
        <a:srgbClr val="2E318F"/>
      </a:accent3>
      <a:accent4>
        <a:srgbClr val="CE5368"/>
      </a:accent4>
      <a:accent5>
        <a:srgbClr val="333333"/>
      </a:accent5>
      <a:accent6>
        <a:srgbClr val="B9E0F8"/>
      </a:accent6>
      <a:hlink>
        <a:srgbClr val="2E318F"/>
      </a:hlink>
      <a:folHlink>
        <a:srgbClr val="109FC6"/>
      </a:folHlink>
    </a:clrScheme>
    <a:fontScheme name="APG-office-font">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76200" tIns="76200" rIns="76200" bIns="76200" rtlCol="0" anchor="t" anchorCtr="0">
        <a:noAutofit/>
      </a:bodyPr>
      <a:lstStyle>
        <a:defPPr algn="l">
          <a:defRPr sz="1400" smtClean="0"/>
        </a:defPPr>
      </a:lstStyle>
    </a:txDef>
  </a:objectDefaults>
  <a:extraClrSchemeLst/>
  <a:custClrLst>
    <a:custClr name="APG-blauw">
      <a:srgbClr val="2E318F"/>
    </a:custClr>
    <a:custClr name="APG-rood">
      <a:srgbClr val="CE5368"/>
    </a:custClr>
    <a:custClr name="APG-aqua">
      <a:srgbClr val="109FC6"/>
    </a:custClr>
    <a:custClr name="APG-geel">
      <a:srgbClr val="DFAE41"/>
    </a:custClr>
    <a:custClr name="APG-donkergrijs">
      <a:srgbClr val="333333"/>
    </a:custClr>
    <a:custClr name="APG-canvas">
      <a:srgbClr val="F2F0EB"/>
    </a:custClr>
    <a:custClr>
      <a:srgbClr val="FFFFFF"/>
    </a:custClr>
    <a:custClr>
      <a:srgbClr val="FFFFFF"/>
    </a:custClr>
    <a:custClr>
      <a:srgbClr val="FFFFFF"/>
    </a:custClr>
    <a:custClr>
      <a:srgbClr val="FFFFFF"/>
    </a:custClr>
    <a:custClr name="APG-lichtblauw">
      <a:srgbClr val="BFC2E6"/>
    </a:custClr>
    <a:custClr name="APG-roze">
      <a:srgbClr val="FBB6B7"/>
    </a:custClr>
    <a:custClr name="APG-celeste">
      <a:srgbClr val="B9E0F8"/>
    </a:custClr>
    <a:custClr name="APG-lichtgeel">
      <a:srgbClr val="F7E392"/>
    </a:custClr>
    <a:custClr name="APG-lichtgrijs">
      <a:srgbClr val="D6D6D6"/>
    </a:custClr>
    <a:custClr name="Wit">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APG_PP_NL_Template_16x9.potx" id="{8780A44A-DEBD-494F-9E90-D586F8BB57A1}" vid="{CD6394D3-EE84-4B9B-B3DF-7221FEBC53B9}"/>
    </a:ext>
  </a:extLst>
</a:theme>
</file>

<file path=ppt/theme/theme4.xml><?xml version="1.0" encoding="utf-8"?>
<a:theme xmlns:a="http://schemas.openxmlformats.org/drawingml/2006/main" name="APG Template 16x9">
  <a:themeElements>
    <a:clrScheme name="APG 2020">
      <a:dk1>
        <a:srgbClr val="333333"/>
      </a:dk1>
      <a:lt1>
        <a:srgbClr val="FFFFFF"/>
      </a:lt1>
      <a:dk2>
        <a:srgbClr val="2E318F"/>
      </a:dk2>
      <a:lt2>
        <a:srgbClr val="F2F0EB"/>
      </a:lt2>
      <a:accent1>
        <a:srgbClr val="109FC6"/>
      </a:accent1>
      <a:accent2>
        <a:srgbClr val="DFAE41"/>
      </a:accent2>
      <a:accent3>
        <a:srgbClr val="2E318F"/>
      </a:accent3>
      <a:accent4>
        <a:srgbClr val="CE5368"/>
      </a:accent4>
      <a:accent5>
        <a:srgbClr val="333333"/>
      </a:accent5>
      <a:accent6>
        <a:srgbClr val="B9E0F8"/>
      </a:accent6>
      <a:hlink>
        <a:srgbClr val="2E318F"/>
      </a:hlink>
      <a:folHlink>
        <a:srgbClr val="109FC6"/>
      </a:folHlink>
    </a:clrScheme>
    <a:fontScheme name="APG-office-font">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76200" tIns="76200" rIns="76200" bIns="76200" rtlCol="0" anchor="t" anchorCtr="0">
        <a:noAutofit/>
      </a:bodyPr>
      <a:lstStyle>
        <a:defPPr algn="l">
          <a:defRPr sz="1400" smtClean="0"/>
        </a:defPPr>
      </a:lstStyle>
    </a:txDef>
  </a:objectDefaults>
  <a:extraClrSchemeLst/>
  <a:custClrLst>
    <a:custClr name="APG-blauw">
      <a:srgbClr val="2E318F"/>
    </a:custClr>
    <a:custClr name="APG-rood">
      <a:srgbClr val="CE5368"/>
    </a:custClr>
    <a:custClr name="APG-aqua">
      <a:srgbClr val="109FC6"/>
    </a:custClr>
    <a:custClr name="APG-geel">
      <a:srgbClr val="DFAE41"/>
    </a:custClr>
    <a:custClr name="APG-donkergrijs">
      <a:srgbClr val="333333"/>
    </a:custClr>
    <a:custClr name="APG-canvas">
      <a:srgbClr val="F2F0EB"/>
    </a:custClr>
    <a:custClr>
      <a:srgbClr val="FFFFFF"/>
    </a:custClr>
    <a:custClr>
      <a:srgbClr val="FFFFFF"/>
    </a:custClr>
    <a:custClr>
      <a:srgbClr val="FFFFFF"/>
    </a:custClr>
    <a:custClr>
      <a:srgbClr val="FFFFFF"/>
    </a:custClr>
    <a:custClr name="APG-lichtblauw">
      <a:srgbClr val="BFC2E6"/>
    </a:custClr>
    <a:custClr name="APG-roze">
      <a:srgbClr val="FBB6B7"/>
    </a:custClr>
    <a:custClr name="APG-celeste">
      <a:srgbClr val="B9E0F8"/>
    </a:custClr>
    <a:custClr name="APG-lichtgeel">
      <a:srgbClr val="F7E392"/>
    </a:custClr>
    <a:custClr name="APG-lichtgrijs">
      <a:srgbClr val="D6D6D6"/>
    </a:custClr>
    <a:custClr name="Wit">
      <a:srgbClr val="FFFFFF"/>
    </a:custClr>
    <a:custClr>
      <a:srgbClr val="FFFFFF"/>
    </a:custClr>
    <a:custClr>
      <a:srgbClr val="FFFFFF"/>
    </a:custClr>
    <a:custClr>
      <a:srgbClr val="FFFFFF"/>
    </a:custClr>
    <a:custClr>
      <a:srgbClr val="FFFFFF"/>
    </a:custClr>
  </a:custClrLst>
  <a:extLst>
    <a:ext uri="{05A4C25C-085E-4340-85A3-A5531E510DB2}">
      <thm15:themeFamily xmlns:thm15="http://schemas.microsoft.com/office/thememl/2012/main" name="APG_PP_NL_Template_16x9.potx" id="{8780A44A-DEBD-494F-9E90-D586F8BB57A1}" vid="{CD6394D3-EE84-4B9B-B3DF-7221FEBC53B9}"/>
    </a:ext>
  </a:extLst>
</a:theme>
</file>

<file path=ppt/theme/theme5.xml><?xml version="1.0" encoding="utf-8"?>
<a:theme xmlns:a="http://schemas.openxmlformats.org/drawingml/2006/main" name="Office Theme">
  <a:themeElements>
    <a:clrScheme name="APG 2020">
      <a:dk1>
        <a:srgbClr val="333333"/>
      </a:dk1>
      <a:lt1>
        <a:srgbClr val="FFFFFF"/>
      </a:lt1>
      <a:dk2>
        <a:srgbClr val="2E318F"/>
      </a:dk2>
      <a:lt2>
        <a:srgbClr val="F2F0EB"/>
      </a:lt2>
      <a:accent1>
        <a:srgbClr val="109FC6"/>
      </a:accent1>
      <a:accent2>
        <a:srgbClr val="B9E0F8"/>
      </a:accent2>
      <a:accent3>
        <a:srgbClr val="DFAE41"/>
      </a:accent3>
      <a:accent4>
        <a:srgbClr val="2E318F"/>
      </a:accent4>
      <a:accent5>
        <a:srgbClr val="CE5368"/>
      </a:accent5>
      <a:accent6>
        <a:srgbClr val="333333"/>
      </a:accent6>
      <a:hlink>
        <a:srgbClr val="2E318F"/>
      </a:hlink>
      <a:folHlink>
        <a:srgbClr val="109FC6"/>
      </a:folHlink>
    </a:clrScheme>
    <a:fontScheme name="APG-office-font">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6.xml><?xml version="1.0" encoding="utf-8"?>
<a:theme xmlns:a="http://schemas.openxmlformats.org/drawingml/2006/main" name="Office Theme">
  <a:themeElements>
    <a:clrScheme name="APG 2020">
      <a:dk1>
        <a:srgbClr val="333333"/>
      </a:dk1>
      <a:lt1>
        <a:srgbClr val="FFFFFF"/>
      </a:lt1>
      <a:dk2>
        <a:srgbClr val="2E318F"/>
      </a:dk2>
      <a:lt2>
        <a:srgbClr val="F2F0EB"/>
      </a:lt2>
      <a:accent1>
        <a:srgbClr val="109FC6"/>
      </a:accent1>
      <a:accent2>
        <a:srgbClr val="B9E0F8"/>
      </a:accent2>
      <a:accent3>
        <a:srgbClr val="DFAE41"/>
      </a:accent3>
      <a:accent4>
        <a:srgbClr val="2E318F"/>
      </a:accent4>
      <a:accent5>
        <a:srgbClr val="CE5368"/>
      </a:accent5>
      <a:accent6>
        <a:srgbClr val="333333"/>
      </a:accent6>
      <a:hlink>
        <a:srgbClr val="2E318F"/>
      </a:hlink>
      <a:folHlink>
        <a:srgbClr val="109FC6"/>
      </a:folHlink>
    </a:clrScheme>
    <a:fontScheme name="APG-office-font">
      <a:majorFont>
        <a:latin typeface="Candara"/>
        <a:ea typeface=""/>
        <a:cs typeface=""/>
      </a:majorFont>
      <a:minorFont>
        <a:latin typeface="Candar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2">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04E41495-6B16-4CB6-A49D-1A68A5A2B022}">
  <we:reference id="wa200000729" version="3.6.75.0" store="en-US" storeType="OMEX"/>
  <we:alternateReferences>
    <we:reference id="WA200000729" version="3.6.75.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B829E6EECBCC347BE662F26ED3382B5" ma:contentTypeVersion="19" ma:contentTypeDescription="Een nieuw document maken." ma:contentTypeScope="" ma:versionID="80801bf83f302741f6ccf8c6850a6e42">
  <xsd:schema xmlns:xsd="http://www.w3.org/2001/XMLSchema" xmlns:xs="http://www.w3.org/2001/XMLSchema" xmlns:p="http://schemas.microsoft.com/office/2006/metadata/properties" xmlns:ns2="de96c77a-06a1-4bd6-b93a-65834731c24b" xmlns:ns3="53b30b96-b0fd-4429-810c-720d5858fb49" targetNamespace="http://schemas.microsoft.com/office/2006/metadata/properties" ma:root="true" ma:fieldsID="ebb28f20b07b094a200e1ba917767710" ns2:_="" ns3:_="">
    <xsd:import namespace="de96c77a-06a1-4bd6-b93a-65834731c24b"/>
    <xsd:import namespace="53b30b96-b0fd-4429-810c-720d5858fb4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Pers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e96c77a-06a1-4bd6-b93a-65834731c24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61f8ffbb-fc2d-4cea-9830-91b67a76ec9b" ma:termSetId="09814cd3-568e-fe90-9814-8d621ff8fb84" ma:anchorId="fba54fb3-c3e1-fe81-a776-ca4b69148c4d" ma:open="true" ma:isKeyword="false">
      <xsd:complexType>
        <xsd:sequence>
          <xsd:element ref="pc:Terms" minOccurs="0" maxOccurs="1"/>
        </xsd:sequence>
      </xsd:complexType>
    </xsd:element>
    <xsd:element name="Person" ma:index="24" nillable="true" ma:displayName="Person" ma:format="Dropdown" ma:list="UserInfo" ma:SharePointGroup="0" ma:internalName="Person">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b30b96-b0fd-4429-810c-720d5858fb49" elementFormDefault="qualified">
    <xsd:import namespace="http://schemas.microsoft.com/office/2006/documentManagement/types"/>
    <xsd:import namespace="http://schemas.microsoft.com/office/infopath/2007/PartnerControls"/>
    <xsd:element name="SharedWithUsers" ma:index="10"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8ac3a81e-2074-40af-8d73-7b7f158b9739}" ma:internalName="TaxCatchAll" ma:showField="CatchAllData" ma:web="53b30b96-b0fd-4429-810c-720d5858fb4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53b30b96-b0fd-4429-810c-720d5858fb49" xsi:nil="true"/>
    <lcf76f155ced4ddcb4097134ff3c332f xmlns="de96c77a-06a1-4bd6-b93a-65834731c24b">
      <Terms xmlns="http://schemas.microsoft.com/office/infopath/2007/PartnerControls"/>
    </lcf76f155ced4ddcb4097134ff3c332f>
    <SharedWithUsers xmlns="53b30b96-b0fd-4429-810c-720d5858fb49">
      <UserInfo>
        <DisplayName>Wezenbeek, RB (Roland)</DisplayName>
        <AccountId>52</AccountId>
        <AccountType/>
      </UserInfo>
      <UserInfo>
        <DisplayName>Roijen, NBH (Niek)</DisplayName>
        <AccountId>12</AccountId>
        <AccountType/>
      </UserInfo>
      <UserInfo>
        <DisplayName>Bousardt, IMB (Irma)</DisplayName>
        <AccountId>22</AccountId>
        <AccountType/>
      </UserInfo>
    </SharedWithUsers>
    <Person xmlns="de96c77a-06a1-4bd6-b93a-65834731c24b">
      <UserInfo>
        <DisplayName/>
        <AccountId xsi:nil="true"/>
        <AccountType/>
      </UserInfo>
    </Person>
  </documentManagement>
</p:properties>
</file>

<file path=customXml/itemProps1.xml><?xml version="1.0" encoding="utf-8"?>
<ds:datastoreItem xmlns:ds="http://schemas.openxmlformats.org/officeDocument/2006/customXml" ds:itemID="{3DC2AFBF-956C-43BE-9CB4-F2E7A797C5FF}">
  <ds:schemaRefs>
    <ds:schemaRef ds:uri="http://schemas.microsoft.com/sharepoint/v3/contenttype/forms"/>
  </ds:schemaRefs>
</ds:datastoreItem>
</file>

<file path=customXml/itemProps2.xml><?xml version="1.0" encoding="utf-8"?>
<ds:datastoreItem xmlns:ds="http://schemas.openxmlformats.org/officeDocument/2006/customXml" ds:itemID="{A2486752-BF8F-46D4-AA68-476C186AB271}"/>
</file>

<file path=customXml/itemProps3.xml><?xml version="1.0" encoding="utf-8"?>
<ds:datastoreItem xmlns:ds="http://schemas.openxmlformats.org/officeDocument/2006/customXml" ds:itemID="{B37514CF-FE4E-48DF-954F-5040B429A52B}">
  <ds:schemaRefs>
    <ds:schemaRef ds:uri="a937957a-71b5-46bf-822e-a0de5a1fbd3a"/>
    <ds:schemaRef ds:uri="b5378522-48b1-48d2-99ab-3c8bb4829ed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3eb1c655-c23d-49fe-adb5-72ec01aac695}" enabled="1" method="Privileged" siteId="{c1f94f0d-9a3d-4854-9288-bb90dcf2a90d}" removed="0"/>
</clbl:labelList>
</file>

<file path=docProps/app.xml><?xml version="1.0" encoding="utf-8"?>
<Properties xmlns="http://schemas.openxmlformats.org/officeDocument/2006/extended-properties" xmlns:vt="http://schemas.openxmlformats.org/officeDocument/2006/docPropsVTypes">
  <Template>APG_PP_ENG_Template_16x9</Template>
  <TotalTime>0</TotalTime>
  <Words>1973</Words>
  <Application>Microsoft Office PowerPoint</Application>
  <PresentationFormat>Widescreen</PresentationFormat>
  <Paragraphs>213</Paragraphs>
  <Slides>30</Slides>
  <Notes>15</Notes>
  <HiddenSlides>0</HiddenSlides>
  <MMClips>1</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30</vt:i4>
      </vt:variant>
    </vt:vector>
  </HeadingPairs>
  <TitlesOfParts>
    <vt:vector size="43" baseType="lpstr">
      <vt:lpstr>Arial</vt:lpstr>
      <vt:lpstr>Arial,Sans-Serif</vt:lpstr>
      <vt:lpstr>Calibri</vt:lpstr>
      <vt:lpstr>Calibri,Sans-Serif</vt:lpstr>
      <vt:lpstr>Candara</vt:lpstr>
      <vt:lpstr>ChapAPG</vt:lpstr>
      <vt:lpstr>Segoe UI</vt:lpstr>
      <vt:lpstr>Times New Roman</vt:lpstr>
      <vt:lpstr>Wingdings</vt:lpstr>
      <vt:lpstr>APG Template 16x9 EN</vt:lpstr>
      <vt:lpstr>APG Template 16x9 EN</vt:lpstr>
      <vt:lpstr>APG Template 16x9</vt:lpstr>
      <vt:lpstr>APG Template 16x9</vt:lpstr>
      <vt:lpstr>An introduction  to APG traineeships</vt:lpstr>
      <vt:lpstr>Table of contents</vt:lpstr>
      <vt:lpstr>Timeline selection steps</vt:lpstr>
      <vt:lpstr>FAQ </vt:lpstr>
      <vt:lpstr>FAQ</vt:lpstr>
      <vt:lpstr>FAQ</vt:lpstr>
      <vt:lpstr>FAQ</vt:lpstr>
      <vt:lpstr>FAQ</vt:lpstr>
      <vt:lpstr>FAQ</vt:lpstr>
      <vt:lpstr>FAQ</vt:lpstr>
      <vt:lpstr>Traineeships</vt:lpstr>
      <vt:lpstr>The aim of the APG AM specialist traineeship program is to:</vt:lpstr>
      <vt:lpstr>Traineeships 2025: 3 tracks</vt:lpstr>
      <vt:lpstr>Asset Management Traineeship </vt:lpstr>
      <vt:lpstr>Salary development</vt:lpstr>
      <vt:lpstr>Benefits:</vt:lpstr>
      <vt:lpstr>Please note:</vt:lpstr>
      <vt:lpstr>For more personal stories check the video’s of trainees on our website.</vt:lpstr>
      <vt:lpstr>Networks for young professionals and/or trainees</vt:lpstr>
      <vt:lpstr>Networks for young professionals and trainees at APG</vt:lpstr>
      <vt:lpstr>APG in general </vt:lpstr>
      <vt:lpstr>APG: For today, tomorrow and beyond (video)</vt:lpstr>
      <vt:lpstr>Who are we?</vt:lpstr>
      <vt:lpstr>APG is active worldwide</vt:lpstr>
      <vt:lpstr>We don't just have an eye for money</vt:lpstr>
      <vt:lpstr>PowerPoint Presentation</vt:lpstr>
      <vt:lpstr>One of our main challenges: New rules for pensions in the Netherlands</vt:lpstr>
      <vt:lpstr>Our clients</vt:lpstr>
      <vt:lpstr>Do you see your future with APG?</vt:lpstr>
      <vt:lpstr>Contact details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Guidelines Traineeship APG Asset Management</dc:title>
  <dc:creator>Ploemen, MEMW (Marlie)</dc:creator>
  <dc:description>September 2020 v1.0</dc:description>
  <cp:lastModifiedBy>Bousardt, IMB (Irma)</cp:lastModifiedBy>
  <cp:revision>11</cp:revision>
  <cp:lastPrinted>2023-10-13T09:27:30Z</cp:lastPrinted>
  <dcterms:created xsi:type="dcterms:W3CDTF">2021-11-23T14:16:33Z</dcterms:created>
  <dcterms:modified xsi:type="dcterms:W3CDTF">2025-01-30T09:57:11Z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_Template">
    <vt:lpwstr>APG_PP_ENG_Template_16x9</vt:lpwstr>
  </property>
  <property fmtid="{D5CDD505-2E9C-101B-9397-08002B2CF9AE}" pid="3" name="do_LanguageID">
    <vt:lpwstr>1033</vt:lpwstr>
  </property>
  <property fmtid="{D5CDD505-2E9C-101B-9397-08002B2CF9AE}" pid="4" name="CoverPage">
    <vt:lpwstr>0</vt:lpwstr>
  </property>
  <property fmtid="{D5CDD505-2E9C-101B-9397-08002B2CF9AE}" pid="5" name="MediaServiceImageTags">
    <vt:lpwstr/>
  </property>
  <property fmtid="{D5CDD505-2E9C-101B-9397-08002B2CF9AE}" pid="6" name="ContentTypeId">
    <vt:lpwstr>0x010100EB829E6EECBCC347BE662F26ED3382B5</vt:lpwstr>
  </property>
  <property fmtid="{D5CDD505-2E9C-101B-9397-08002B2CF9AE}" pid="7" name="xd_ProgID">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xd_Signature">
    <vt:lpwstr/>
  </property>
  <property fmtid="{D5CDD505-2E9C-101B-9397-08002B2CF9AE}" pid="12" name="TriggerFlowInfo">
    <vt:lpwstr/>
  </property>
</Properties>
</file>